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5" r:id="rId1"/>
  </p:sldMasterIdLst>
  <p:notesMasterIdLst>
    <p:notesMasterId r:id="rId33"/>
  </p:notesMasterIdLst>
  <p:handoutMasterIdLst>
    <p:handoutMasterId r:id="rId34"/>
  </p:handoutMasterIdLst>
  <p:sldIdLst>
    <p:sldId id="277" r:id="rId2"/>
    <p:sldId id="273" r:id="rId3"/>
    <p:sldId id="279" r:id="rId4"/>
    <p:sldId id="287" r:id="rId5"/>
    <p:sldId id="280" r:id="rId6"/>
    <p:sldId id="285" r:id="rId7"/>
    <p:sldId id="310" r:id="rId8"/>
    <p:sldId id="281" r:id="rId9"/>
    <p:sldId id="283" r:id="rId10"/>
    <p:sldId id="284" r:id="rId11"/>
    <p:sldId id="306" r:id="rId12"/>
    <p:sldId id="305" r:id="rId13"/>
    <p:sldId id="286" r:id="rId14"/>
    <p:sldId id="289" r:id="rId15"/>
    <p:sldId id="327" r:id="rId16"/>
    <p:sldId id="311" r:id="rId17"/>
    <p:sldId id="312" r:id="rId18"/>
    <p:sldId id="314" r:id="rId19"/>
    <p:sldId id="315" r:id="rId20"/>
    <p:sldId id="316" r:id="rId21"/>
    <p:sldId id="317" r:id="rId22"/>
    <p:sldId id="318" r:id="rId23"/>
    <p:sldId id="319" r:id="rId24"/>
    <p:sldId id="320" r:id="rId25"/>
    <p:sldId id="321" r:id="rId26"/>
    <p:sldId id="322" r:id="rId27"/>
    <p:sldId id="323" r:id="rId28"/>
    <p:sldId id="324" r:id="rId29"/>
    <p:sldId id="325" r:id="rId30"/>
    <p:sldId id="326" r:id="rId31"/>
    <p:sldId id="309" r:id="rId32"/>
  </p:sldIdLst>
  <p:sldSz cx="10972800" cy="6858000"/>
  <p:notesSz cx="6858000" cy="9144000"/>
  <p:custDataLst>
    <p:tags r:id="rId35"/>
  </p:custDataLst>
  <p:defaultTextStyle>
    <a:defPPr>
      <a:defRPr lang="ru-RU"/>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FFFF"/>
    <a:srgbClr val="F8F8F8"/>
    <a:srgbClr val="0000FF"/>
    <a:srgbClr val="A3E7FF"/>
    <a:srgbClr val="FF66CC"/>
    <a:srgbClr val="0099FF"/>
    <a:srgbClr val="CC0000"/>
    <a:srgbClr val="FFFFCC"/>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7CE84F3-28C3-443E-9E96-99CF82512B78}" styleName="Темный стиль 1 - акцент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457" autoAdjust="0"/>
    <p:restoredTop sz="94563" autoAdjust="0"/>
  </p:normalViewPr>
  <p:slideViewPr>
    <p:cSldViewPr>
      <p:cViewPr varScale="1">
        <p:scale>
          <a:sx n="90" d="100"/>
          <a:sy n="90" d="100"/>
        </p:scale>
        <p:origin x="-1085" y="-67"/>
      </p:cViewPr>
      <p:guideLst>
        <p:guide orient="horz" pos="2160"/>
        <p:guide pos="345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59" d="100"/>
          <a:sy n="59" d="100"/>
        </p:scale>
        <p:origin x="-1740"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gs" Target="tags/tag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A437A4D-61EC-4DA3-8E2A-62A61B7FC4D0}" type="doc">
      <dgm:prSet loTypeId="urn:microsoft.com/office/officeart/2005/8/layout/cycle3" loCatId="cycle" qsTypeId="urn:microsoft.com/office/officeart/2005/8/quickstyle/simple1" qsCatId="simple" csTypeId="urn:microsoft.com/office/officeart/2005/8/colors/colorful5" csCatId="colorful" phldr="1"/>
      <dgm:spPr/>
      <dgm:t>
        <a:bodyPr/>
        <a:lstStyle/>
        <a:p>
          <a:endParaRPr lang="ru-RU"/>
        </a:p>
      </dgm:t>
    </dgm:pt>
    <dgm:pt modelId="{71A32D31-7219-40EA-B9B0-33FA82980199}">
      <dgm:prSet phldrT="[Текст]" custT="1"/>
      <dgm:spPr>
        <a:solidFill>
          <a:srgbClr val="FFFF00"/>
        </a:solidFill>
      </dgm:spPr>
      <dgm:t>
        <a:bodyPr/>
        <a:lstStyle/>
        <a:p>
          <a:r>
            <a:rPr lang="uz-Cyrl-UZ" sz="1600" dirty="0" smtClean="0">
              <a:solidFill>
                <a:schemeClr val="tx1"/>
              </a:solidFill>
              <a:latin typeface="Times New Roman" pitchFamily="18" charset="0"/>
              <a:cs typeface="Times New Roman" pitchFamily="18" charset="0"/>
            </a:rPr>
            <a:t>Вақт ва молиявий маблағларни тежашда;</a:t>
          </a:r>
          <a:endParaRPr lang="ru-RU" sz="1600" dirty="0">
            <a:solidFill>
              <a:schemeClr val="tx1"/>
            </a:solidFill>
            <a:latin typeface="Times New Roman" pitchFamily="18" charset="0"/>
            <a:cs typeface="Times New Roman" pitchFamily="18" charset="0"/>
          </a:endParaRPr>
        </a:p>
      </dgm:t>
    </dgm:pt>
    <dgm:pt modelId="{22756EF9-7AB3-46A1-AD1C-B9B4BF79B7C9}" type="parTrans" cxnId="{BB1893AE-75D0-439D-8832-BF39246444CF}">
      <dgm:prSet/>
      <dgm:spPr/>
      <dgm:t>
        <a:bodyPr/>
        <a:lstStyle/>
        <a:p>
          <a:endParaRPr lang="ru-RU" sz="1600">
            <a:solidFill>
              <a:schemeClr val="tx1"/>
            </a:solidFill>
            <a:latin typeface="Times New Roman" pitchFamily="18" charset="0"/>
            <a:cs typeface="Times New Roman" pitchFamily="18" charset="0"/>
          </a:endParaRPr>
        </a:p>
      </dgm:t>
    </dgm:pt>
    <dgm:pt modelId="{B5304F8A-8959-4C8C-95D7-D9261B0AE38F}" type="sibTrans" cxnId="{BB1893AE-75D0-439D-8832-BF39246444CF}">
      <dgm:prSet/>
      <dgm:spPr/>
      <dgm:t>
        <a:bodyPr/>
        <a:lstStyle/>
        <a:p>
          <a:endParaRPr lang="ru-RU" sz="1600">
            <a:solidFill>
              <a:schemeClr val="tx1"/>
            </a:solidFill>
            <a:latin typeface="Times New Roman" pitchFamily="18" charset="0"/>
            <a:cs typeface="Times New Roman" pitchFamily="18" charset="0"/>
          </a:endParaRPr>
        </a:p>
      </dgm:t>
    </dgm:pt>
    <dgm:pt modelId="{8F6212E8-FF46-47A2-807F-1240A35B816F}">
      <dgm:prSet phldrT="[Текст]" custT="1"/>
      <dgm:spPr>
        <a:solidFill>
          <a:srgbClr val="A3E7FF"/>
        </a:solidFill>
      </dgm:spPr>
      <dgm:t>
        <a:bodyPr/>
        <a:lstStyle/>
        <a:p>
          <a:r>
            <a:rPr lang="uz-Cyrl-UZ" sz="1600" dirty="0" smtClean="0">
              <a:solidFill>
                <a:schemeClr val="tx1"/>
              </a:solidFill>
              <a:latin typeface="Times New Roman" pitchFamily="18" charset="0"/>
              <a:cs typeface="Times New Roman" pitchFamily="18" charset="0"/>
            </a:rPr>
            <a:t>Сифати бузиладиган ёки қийматини бутунлай йўқотадиган бирликларда;</a:t>
          </a:r>
          <a:endParaRPr lang="ru-RU" sz="1600" dirty="0">
            <a:solidFill>
              <a:schemeClr val="tx1"/>
            </a:solidFill>
            <a:latin typeface="Times New Roman" pitchFamily="18" charset="0"/>
            <a:cs typeface="Times New Roman" pitchFamily="18" charset="0"/>
          </a:endParaRPr>
        </a:p>
      </dgm:t>
    </dgm:pt>
    <dgm:pt modelId="{2BC0D9DC-C44F-4540-ACEC-9EA80CD6C0C8}" type="parTrans" cxnId="{EB437BBD-08B3-478F-A8E1-0C5C97458676}">
      <dgm:prSet/>
      <dgm:spPr/>
      <dgm:t>
        <a:bodyPr/>
        <a:lstStyle/>
        <a:p>
          <a:endParaRPr lang="ru-RU" sz="1600">
            <a:solidFill>
              <a:schemeClr val="tx1"/>
            </a:solidFill>
            <a:latin typeface="Times New Roman" pitchFamily="18" charset="0"/>
            <a:cs typeface="Times New Roman" pitchFamily="18" charset="0"/>
          </a:endParaRPr>
        </a:p>
      </dgm:t>
    </dgm:pt>
    <dgm:pt modelId="{DE2DA017-7FBC-4AB1-B59E-EC74B6D1733D}" type="sibTrans" cxnId="{EB437BBD-08B3-478F-A8E1-0C5C97458676}">
      <dgm:prSet/>
      <dgm:spPr/>
      <dgm:t>
        <a:bodyPr/>
        <a:lstStyle/>
        <a:p>
          <a:endParaRPr lang="ru-RU" sz="1600">
            <a:solidFill>
              <a:schemeClr val="tx1"/>
            </a:solidFill>
            <a:latin typeface="Times New Roman" pitchFamily="18" charset="0"/>
            <a:cs typeface="Times New Roman" pitchFamily="18" charset="0"/>
          </a:endParaRPr>
        </a:p>
      </dgm:t>
    </dgm:pt>
    <dgm:pt modelId="{33C4BCFA-DF91-4561-B283-22751372CFC2}">
      <dgm:prSet phldrT="[Текст]" custT="1"/>
      <dgm:spPr>
        <a:solidFill>
          <a:schemeClr val="accent6">
            <a:lumMod val="40000"/>
            <a:lumOff val="60000"/>
          </a:schemeClr>
        </a:solidFill>
      </dgm:spPr>
      <dgm:t>
        <a:bodyPr/>
        <a:lstStyle/>
        <a:p>
          <a:r>
            <a:rPr lang="uz-Cyrl-UZ" sz="1600" dirty="0" smtClean="0">
              <a:solidFill>
                <a:schemeClr val="tx1"/>
              </a:solidFill>
              <a:latin typeface="Times New Roman" pitchFamily="18" charset="0"/>
              <a:cs typeface="Times New Roman" pitchFamily="18" charset="0"/>
            </a:rPr>
            <a:t>Тўплам ҳаддан ташқари улкан бўлса;</a:t>
          </a:r>
          <a:endParaRPr lang="ru-RU" sz="1600" dirty="0">
            <a:solidFill>
              <a:schemeClr val="tx1"/>
            </a:solidFill>
            <a:latin typeface="Times New Roman" pitchFamily="18" charset="0"/>
            <a:cs typeface="Times New Roman" pitchFamily="18" charset="0"/>
          </a:endParaRPr>
        </a:p>
      </dgm:t>
    </dgm:pt>
    <dgm:pt modelId="{5E3FE03C-FBE1-4754-A364-01583F0B2ADB}" type="parTrans" cxnId="{D64525FF-C72D-4757-AE73-D3B8E272CEAD}">
      <dgm:prSet/>
      <dgm:spPr/>
      <dgm:t>
        <a:bodyPr/>
        <a:lstStyle/>
        <a:p>
          <a:endParaRPr lang="ru-RU" sz="1600">
            <a:solidFill>
              <a:schemeClr val="tx1"/>
            </a:solidFill>
            <a:latin typeface="Times New Roman" pitchFamily="18" charset="0"/>
            <a:cs typeface="Times New Roman" pitchFamily="18" charset="0"/>
          </a:endParaRPr>
        </a:p>
      </dgm:t>
    </dgm:pt>
    <dgm:pt modelId="{830F84B0-DE92-412C-9E84-7CA9556F8156}" type="sibTrans" cxnId="{D64525FF-C72D-4757-AE73-D3B8E272CEAD}">
      <dgm:prSet/>
      <dgm:spPr/>
      <dgm:t>
        <a:bodyPr/>
        <a:lstStyle/>
        <a:p>
          <a:endParaRPr lang="ru-RU" sz="1600">
            <a:solidFill>
              <a:schemeClr val="tx1"/>
            </a:solidFill>
            <a:latin typeface="Times New Roman" pitchFamily="18" charset="0"/>
            <a:cs typeface="Times New Roman" pitchFamily="18" charset="0"/>
          </a:endParaRPr>
        </a:p>
      </dgm:t>
    </dgm:pt>
    <dgm:pt modelId="{3640E344-2A5B-42D6-A185-7D87A74235A1}">
      <dgm:prSet phldrT="[Текст]" custT="1"/>
      <dgm:spPr>
        <a:solidFill>
          <a:schemeClr val="tx2">
            <a:lumMod val="40000"/>
            <a:lumOff val="60000"/>
          </a:schemeClr>
        </a:solidFill>
      </dgm:spPr>
      <dgm:t>
        <a:bodyPr/>
        <a:lstStyle/>
        <a:p>
          <a:r>
            <a:rPr lang="uz-Cyrl-UZ" sz="1600" dirty="0" smtClean="0">
              <a:solidFill>
                <a:schemeClr val="tx1"/>
              </a:solidFill>
              <a:latin typeface="Times New Roman" pitchFamily="18" charset="0"/>
              <a:cs typeface="Times New Roman" pitchFamily="18" charset="0"/>
            </a:rPr>
            <a:t>Кузатиш объектини чуқурроқ ўрганишда;</a:t>
          </a:r>
          <a:endParaRPr lang="ru-RU" sz="1600" dirty="0">
            <a:solidFill>
              <a:schemeClr val="tx1"/>
            </a:solidFill>
            <a:latin typeface="Times New Roman" pitchFamily="18" charset="0"/>
            <a:cs typeface="Times New Roman" pitchFamily="18" charset="0"/>
          </a:endParaRPr>
        </a:p>
      </dgm:t>
    </dgm:pt>
    <dgm:pt modelId="{EFCB9A65-B706-4859-A13D-F707696F56F2}" type="parTrans" cxnId="{72CD24DB-C124-4085-AB7D-EC7827B8566D}">
      <dgm:prSet/>
      <dgm:spPr/>
      <dgm:t>
        <a:bodyPr/>
        <a:lstStyle/>
        <a:p>
          <a:endParaRPr lang="ru-RU" sz="1600">
            <a:solidFill>
              <a:schemeClr val="tx1"/>
            </a:solidFill>
            <a:latin typeface="Times New Roman" pitchFamily="18" charset="0"/>
            <a:cs typeface="Times New Roman" pitchFamily="18" charset="0"/>
          </a:endParaRPr>
        </a:p>
      </dgm:t>
    </dgm:pt>
    <dgm:pt modelId="{E6CB2A7C-CAC6-4F3C-8154-CEB50700F9CE}" type="sibTrans" cxnId="{72CD24DB-C124-4085-AB7D-EC7827B8566D}">
      <dgm:prSet/>
      <dgm:spPr/>
      <dgm:t>
        <a:bodyPr/>
        <a:lstStyle/>
        <a:p>
          <a:endParaRPr lang="ru-RU" sz="1600">
            <a:solidFill>
              <a:schemeClr val="tx1"/>
            </a:solidFill>
            <a:latin typeface="Times New Roman" pitchFamily="18" charset="0"/>
            <a:cs typeface="Times New Roman" pitchFamily="18" charset="0"/>
          </a:endParaRPr>
        </a:p>
      </dgm:t>
    </dgm:pt>
    <dgm:pt modelId="{F8ED3B8F-4A25-44C2-A580-7045523E6035}">
      <dgm:prSet phldrT="[Текст]" custT="1"/>
      <dgm:spPr>
        <a:solidFill>
          <a:schemeClr val="accent1">
            <a:lumMod val="60000"/>
            <a:lumOff val="40000"/>
          </a:schemeClr>
        </a:solidFill>
      </dgm:spPr>
      <dgm:t>
        <a:bodyPr/>
        <a:lstStyle/>
        <a:p>
          <a:r>
            <a:rPr lang="uz-Cyrl-UZ" sz="1600" dirty="0" smtClean="0">
              <a:solidFill>
                <a:schemeClr val="tx1"/>
              </a:solidFill>
              <a:latin typeface="Times New Roman" pitchFamily="18" charset="0"/>
              <a:cs typeface="Times New Roman" pitchFamily="18" charset="0"/>
            </a:rPr>
            <a:t>Умумий кузатиш натижаларни текшириш, назорат қилишда;</a:t>
          </a:r>
          <a:endParaRPr lang="ru-RU" sz="1600" dirty="0">
            <a:solidFill>
              <a:schemeClr val="tx1"/>
            </a:solidFill>
            <a:latin typeface="Times New Roman" pitchFamily="18" charset="0"/>
            <a:cs typeface="Times New Roman" pitchFamily="18" charset="0"/>
          </a:endParaRPr>
        </a:p>
      </dgm:t>
    </dgm:pt>
    <dgm:pt modelId="{143ED291-1F4D-467D-B9D5-E08AB6C1B294}" type="parTrans" cxnId="{C0978243-89D8-4CF6-ADF1-299B5703EA72}">
      <dgm:prSet/>
      <dgm:spPr/>
      <dgm:t>
        <a:bodyPr/>
        <a:lstStyle/>
        <a:p>
          <a:endParaRPr lang="ru-RU"/>
        </a:p>
      </dgm:t>
    </dgm:pt>
    <dgm:pt modelId="{A33251F9-DEA2-4A20-B15E-3D29827C87DD}" type="sibTrans" cxnId="{C0978243-89D8-4CF6-ADF1-299B5703EA72}">
      <dgm:prSet/>
      <dgm:spPr/>
      <dgm:t>
        <a:bodyPr/>
        <a:lstStyle/>
        <a:p>
          <a:endParaRPr lang="ru-RU"/>
        </a:p>
      </dgm:t>
    </dgm:pt>
    <dgm:pt modelId="{F641DF9F-CA44-4888-88EE-70D288AE03F0}" type="pres">
      <dgm:prSet presAssocID="{AA437A4D-61EC-4DA3-8E2A-62A61B7FC4D0}" presName="Name0" presStyleCnt="0">
        <dgm:presLayoutVars>
          <dgm:dir/>
          <dgm:resizeHandles val="exact"/>
        </dgm:presLayoutVars>
      </dgm:prSet>
      <dgm:spPr/>
      <dgm:t>
        <a:bodyPr/>
        <a:lstStyle/>
        <a:p>
          <a:endParaRPr lang="ru-RU"/>
        </a:p>
      </dgm:t>
    </dgm:pt>
    <dgm:pt modelId="{1204CEF8-8A64-466E-9C53-99BA095D2897}" type="pres">
      <dgm:prSet presAssocID="{AA437A4D-61EC-4DA3-8E2A-62A61B7FC4D0}" presName="cycle" presStyleCnt="0"/>
      <dgm:spPr/>
    </dgm:pt>
    <dgm:pt modelId="{DC1E7D32-DFDE-446C-B642-80957B32B2AF}" type="pres">
      <dgm:prSet presAssocID="{71A32D31-7219-40EA-B9B0-33FA82980199}" presName="nodeFirstNode" presStyleLbl="node1" presStyleIdx="0" presStyleCnt="5" custScaleX="71381" custScaleY="89358" custRadScaleRad="110866" custRadScaleInc="-7126">
        <dgm:presLayoutVars>
          <dgm:bulletEnabled val="1"/>
        </dgm:presLayoutVars>
      </dgm:prSet>
      <dgm:spPr/>
      <dgm:t>
        <a:bodyPr/>
        <a:lstStyle/>
        <a:p>
          <a:endParaRPr lang="ru-RU"/>
        </a:p>
      </dgm:t>
    </dgm:pt>
    <dgm:pt modelId="{131BD3E4-9A2E-443A-831D-EA9D4E4B3D4B}" type="pres">
      <dgm:prSet presAssocID="{B5304F8A-8959-4C8C-95D7-D9261B0AE38F}" presName="sibTransFirstNode" presStyleLbl="bgShp" presStyleIdx="0" presStyleCnt="1"/>
      <dgm:spPr/>
      <dgm:t>
        <a:bodyPr/>
        <a:lstStyle/>
        <a:p>
          <a:endParaRPr lang="ru-RU"/>
        </a:p>
      </dgm:t>
    </dgm:pt>
    <dgm:pt modelId="{5DC1F5BB-9529-4D5A-9300-F106007AB82F}" type="pres">
      <dgm:prSet presAssocID="{8F6212E8-FF46-47A2-807F-1240A35B816F}" presName="nodeFollowingNodes" presStyleLbl="node1" presStyleIdx="1" presStyleCnt="5" custScaleX="81940" custScaleY="101199" custRadScaleRad="141788">
        <dgm:presLayoutVars>
          <dgm:bulletEnabled val="1"/>
        </dgm:presLayoutVars>
      </dgm:prSet>
      <dgm:spPr/>
      <dgm:t>
        <a:bodyPr/>
        <a:lstStyle/>
        <a:p>
          <a:endParaRPr lang="ru-RU"/>
        </a:p>
      </dgm:t>
    </dgm:pt>
    <dgm:pt modelId="{1E2294E9-E062-4612-8032-F690B9B35A14}" type="pres">
      <dgm:prSet presAssocID="{33C4BCFA-DF91-4561-B283-22751372CFC2}" presName="nodeFollowingNodes" presStyleLbl="node1" presStyleIdx="2" presStyleCnt="5" custScaleX="72238" custScaleY="78357" custRadScaleRad="113433" custRadScaleInc="-22629">
        <dgm:presLayoutVars>
          <dgm:bulletEnabled val="1"/>
        </dgm:presLayoutVars>
      </dgm:prSet>
      <dgm:spPr/>
      <dgm:t>
        <a:bodyPr/>
        <a:lstStyle/>
        <a:p>
          <a:endParaRPr lang="ru-RU"/>
        </a:p>
      </dgm:t>
    </dgm:pt>
    <dgm:pt modelId="{81A4A5C4-9F8E-4B3D-8FDB-846DA5959C77}" type="pres">
      <dgm:prSet presAssocID="{3640E344-2A5B-42D6-A185-7D87A74235A1}" presName="nodeFollowingNodes" presStyleLbl="node1" presStyleIdx="3" presStyleCnt="5" custScaleX="77413" custScaleY="74805" custRadScaleRad="123950" custRadScaleInc="32802">
        <dgm:presLayoutVars>
          <dgm:bulletEnabled val="1"/>
        </dgm:presLayoutVars>
      </dgm:prSet>
      <dgm:spPr/>
      <dgm:t>
        <a:bodyPr/>
        <a:lstStyle/>
        <a:p>
          <a:endParaRPr lang="ru-RU"/>
        </a:p>
      </dgm:t>
    </dgm:pt>
    <dgm:pt modelId="{F9EBEE86-095B-4D24-AEDE-0BF027D983C5}" type="pres">
      <dgm:prSet presAssocID="{F8ED3B8F-4A25-44C2-A580-7045523E6035}" presName="nodeFollowingNodes" presStyleLbl="node1" presStyleIdx="4" presStyleCnt="5" custScaleX="76223" custScaleY="101312" custRadScaleRad="124860" custRadScaleInc="3255">
        <dgm:presLayoutVars>
          <dgm:bulletEnabled val="1"/>
        </dgm:presLayoutVars>
      </dgm:prSet>
      <dgm:spPr/>
      <dgm:t>
        <a:bodyPr/>
        <a:lstStyle/>
        <a:p>
          <a:endParaRPr lang="ru-RU"/>
        </a:p>
      </dgm:t>
    </dgm:pt>
  </dgm:ptLst>
  <dgm:cxnLst>
    <dgm:cxn modelId="{AA93F956-E2DE-4209-8E26-2D60CD3FF342}" type="presOf" srcId="{33C4BCFA-DF91-4561-B283-22751372CFC2}" destId="{1E2294E9-E062-4612-8032-F690B9B35A14}" srcOrd="0" destOrd="0" presId="urn:microsoft.com/office/officeart/2005/8/layout/cycle3"/>
    <dgm:cxn modelId="{EB437BBD-08B3-478F-A8E1-0C5C97458676}" srcId="{AA437A4D-61EC-4DA3-8E2A-62A61B7FC4D0}" destId="{8F6212E8-FF46-47A2-807F-1240A35B816F}" srcOrd="1" destOrd="0" parTransId="{2BC0D9DC-C44F-4540-ACEC-9EA80CD6C0C8}" sibTransId="{DE2DA017-7FBC-4AB1-B59E-EC74B6D1733D}"/>
    <dgm:cxn modelId="{CF1D2C74-B8E8-4A88-82E2-9ACA30ABFD9C}" type="presOf" srcId="{3640E344-2A5B-42D6-A185-7D87A74235A1}" destId="{81A4A5C4-9F8E-4B3D-8FDB-846DA5959C77}" srcOrd="0" destOrd="0" presId="urn:microsoft.com/office/officeart/2005/8/layout/cycle3"/>
    <dgm:cxn modelId="{26085777-B221-4E84-9AE6-279C78D829F0}" type="presOf" srcId="{F8ED3B8F-4A25-44C2-A580-7045523E6035}" destId="{F9EBEE86-095B-4D24-AEDE-0BF027D983C5}" srcOrd="0" destOrd="0" presId="urn:microsoft.com/office/officeart/2005/8/layout/cycle3"/>
    <dgm:cxn modelId="{BB1893AE-75D0-439D-8832-BF39246444CF}" srcId="{AA437A4D-61EC-4DA3-8E2A-62A61B7FC4D0}" destId="{71A32D31-7219-40EA-B9B0-33FA82980199}" srcOrd="0" destOrd="0" parTransId="{22756EF9-7AB3-46A1-AD1C-B9B4BF79B7C9}" sibTransId="{B5304F8A-8959-4C8C-95D7-D9261B0AE38F}"/>
    <dgm:cxn modelId="{4A4C7265-97F5-497B-B4C9-16EE41ECD5EE}" type="presOf" srcId="{8F6212E8-FF46-47A2-807F-1240A35B816F}" destId="{5DC1F5BB-9529-4D5A-9300-F106007AB82F}" srcOrd="0" destOrd="0" presId="urn:microsoft.com/office/officeart/2005/8/layout/cycle3"/>
    <dgm:cxn modelId="{C0978243-89D8-4CF6-ADF1-299B5703EA72}" srcId="{AA437A4D-61EC-4DA3-8E2A-62A61B7FC4D0}" destId="{F8ED3B8F-4A25-44C2-A580-7045523E6035}" srcOrd="4" destOrd="0" parTransId="{143ED291-1F4D-467D-B9D5-E08AB6C1B294}" sibTransId="{A33251F9-DEA2-4A20-B15E-3D29827C87DD}"/>
    <dgm:cxn modelId="{D64525FF-C72D-4757-AE73-D3B8E272CEAD}" srcId="{AA437A4D-61EC-4DA3-8E2A-62A61B7FC4D0}" destId="{33C4BCFA-DF91-4561-B283-22751372CFC2}" srcOrd="2" destOrd="0" parTransId="{5E3FE03C-FBE1-4754-A364-01583F0B2ADB}" sibTransId="{830F84B0-DE92-412C-9E84-7CA9556F8156}"/>
    <dgm:cxn modelId="{72CD24DB-C124-4085-AB7D-EC7827B8566D}" srcId="{AA437A4D-61EC-4DA3-8E2A-62A61B7FC4D0}" destId="{3640E344-2A5B-42D6-A185-7D87A74235A1}" srcOrd="3" destOrd="0" parTransId="{EFCB9A65-B706-4859-A13D-F707696F56F2}" sibTransId="{E6CB2A7C-CAC6-4F3C-8154-CEB50700F9CE}"/>
    <dgm:cxn modelId="{0DEC4817-35AA-4299-9D6F-4BB00D5552B9}" type="presOf" srcId="{B5304F8A-8959-4C8C-95D7-D9261B0AE38F}" destId="{131BD3E4-9A2E-443A-831D-EA9D4E4B3D4B}" srcOrd="0" destOrd="0" presId="urn:microsoft.com/office/officeart/2005/8/layout/cycle3"/>
    <dgm:cxn modelId="{3B496D1E-10E1-4723-9129-A0A91006EF20}" type="presOf" srcId="{71A32D31-7219-40EA-B9B0-33FA82980199}" destId="{DC1E7D32-DFDE-446C-B642-80957B32B2AF}" srcOrd="0" destOrd="0" presId="urn:microsoft.com/office/officeart/2005/8/layout/cycle3"/>
    <dgm:cxn modelId="{72DF0AE1-F00D-4EF9-BBCB-2F54C7FE4384}" type="presOf" srcId="{AA437A4D-61EC-4DA3-8E2A-62A61B7FC4D0}" destId="{F641DF9F-CA44-4888-88EE-70D288AE03F0}" srcOrd="0" destOrd="0" presId="urn:microsoft.com/office/officeart/2005/8/layout/cycle3"/>
    <dgm:cxn modelId="{4707A4B5-F83B-475F-8FF3-1326BC3AB172}" type="presParOf" srcId="{F641DF9F-CA44-4888-88EE-70D288AE03F0}" destId="{1204CEF8-8A64-466E-9C53-99BA095D2897}" srcOrd="0" destOrd="0" presId="urn:microsoft.com/office/officeart/2005/8/layout/cycle3"/>
    <dgm:cxn modelId="{7EE80D3C-F500-44B3-99B7-0694AA261644}" type="presParOf" srcId="{1204CEF8-8A64-466E-9C53-99BA095D2897}" destId="{DC1E7D32-DFDE-446C-B642-80957B32B2AF}" srcOrd="0" destOrd="0" presId="urn:microsoft.com/office/officeart/2005/8/layout/cycle3"/>
    <dgm:cxn modelId="{8639189B-BE01-4191-803A-C453A09C8BCB}" type="presParOf" srcId="{1204CEF8-8A64-466E-9C53-99BA095D2897}" destId="{131BD3E4-9A2E-443A-831D-EA9D4E4B3D4B}" srcOrd="1" destOrd="0" presId="urn:microsoft.com/office/officeart/2005/8/layout/cycle3"/>
    <dgm:cxn modelId="{C90F2063-2CAA-4DFE-8C1F-F3BC2E5497F9}" type="presParOf" srcId="{1204CEF8-8A64-466E-9C53-99BA095D2897}" destId="{5DC1F5BB-9529-4D5A-9300-F106007AB82F}" srcOrd="2" destOrd="0" presId="urn:microsoft.com/office/officeart/2005/8/layout/cycle3"/>
    <dgm:cxn modelId="{F2F18481-FECD-4489-9569-C4981DE9D8CF}" type="presParOf" srcId="{1204CEF8-8A64-466E-9C53-99BA095D2897}" destId="{1E2294E9-E062-4612-8032-F690B9B35A14}" srcOrd="3" destOrd="0" presId="urn:microsoft.com/office/officeart/2005/8/layout/cycle3"/>
    <dgm:cxn modelId="{F2B64FE3-E672-4561-ADD1-EE87DF897071}" type="presParOf" srcId="{1204CEF8-8A64-466E-9C53-99BA095D2897}" destId="{81A4A5C4-9F8E-4B3D-8FDB-846DA5959C77}" srcOrd="4" destOrd="0" presId="urn:microsoft.com/office/officeart/2005/8/layout/cycle3"/>
    <dgm:cxn modelId="{271BEBA0-9F72-4C86-A19F-8C8CE51F915C}" type="presParOf" srcId="{1204CEF8-8A64-466E-9C53-99BA095D2897}" destId="{F9EBEE86-095B-4D24-AEDE-0BF027D983C5}" srcOrd="5" destOrd="0" presId="urn:microsoft.com/office/officeart/2005/8/layout/cycle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0878B1E-D9A5-490F-9CC5-57D9F0340D22}" type="doc">
      <dgm:prSet loTypeId="urn:microsoft.com/office/officeart/2005/8/layout/lProcess1" loCatId="process" qsTypeId="urn:microsoft.com/office/officeart/2005/8/quickstyle/3d2" qsCatId="3D" csTypeId="urn:microsoft.com/office/officeart/2005/8/colors/accent2_2" csCatId="accent2" phldr="1"/>
      <dgm:spPr/>
      <dgm:t>
        <a:bodyPr/>
        <a:lstStyle/>
        <a:p>
          <a:endParaRPr lang="ru-RU"/>
        </a:p>
      </dgm:t>
    </dgm:pt>
    <dgm:pt modelId="{2CF25137-5E59-4821-8A3F-E5B61A472C37}">
      <dgm:prSet phldrT="[Текст]" custT="1"/>
      <dgm:spPr/>
      <dgm:t>
        <a:bodyPr/>
        <a:lstStyle/>
        <a:p>
          <a:r>
            <a:rPr lang="uz-Cyrl-UZ" sz="2800" b="1" dirty="0" smtClean="0">
              <a:latin typeface="Times New Roman" pitchFamily="18" charset="0"/>
              <a:cs typeface="Times New Roman" pitchFamily="18" charset="0"/>
            </a:rPr>
            <a:t>Тасодифий хатолар: </a:t>
          </a:r>
          <a:endParaRPr lang="ru-RU" sz="2800" b="1" dirty="0">
            <a:latin typeface="Times New Roman" pitchFamily="18" charset="0"/>
            <a:cs typeface="Times New Roman" pitchFamily="18" charset="0"/>
          </a:endParaRPr>
        </a:p>
      </dgm:t>
    </dgm:pt>
    <dgm:pt modelId="{B9A3E1F3-06B1-4B5F-ADF4-9B7AA66FADB6}" type="parTrans" cxnId="{36EB55A6-FE54-4C11-B386-4A74F6DC408E}">
      <dgm:prSet/>
      <dgm:spPr/>
      <dgm:t>
        <a:bodyPr/>
        <a:lstStyle/>
        <a:p>
          <a:endParaRPr lang="ru-RU">
            <a:latin typeface="Times New Roman" pitchFamily="18" charset="0"/>
            <a:cs typeface="Times New Roman" pitchFamily="18" charset="0"/>
          </a:endParaRPr>
        </a:p>
      </dgm:t>
    </dgm:pt>
    <dgm:pt modelId="{5C0104A3-59CF-42DF-99CC-138347796219}" type="sibTrans" cxnId="{36EB55A6-FE54-4C11-B386-4A74F6DC408E}">
      <dgm:prSet/>
      <dgm:spPr/>
      <dgm:t>
        <a:bodyPr/>
        <a:lstStyle/>
        <a:p>
          <a:endParaRPr lang="ru-RU">
            <a:latin typeface="Times New Roman" pitchFamily="18" charset="0"/>
            <a:cs typeface="Times New Roman" pitchFamily="18" charset="0"/>
          </a:endParaRPr>
        </a:p>
      </dgm:t>
    </dgm:pt>
    <dgm:pt modelId="{4BF6099D-9B31-4E88-89FE-A57AE40E4BDC}">
      <dgm:prSet phldrT="[Текст]" custT="1"/>
      <dgm:spPr/>
      <dgm:t>
        <a:bodyPr/>
        <a:lstStyle/>
        <a:p>
          <a:pPr algn="ctr"/>
          <a:r>
            <a:rPr lang="uz-Cyrl-UZ" sz="2400" dirty="0" smtClean="0">
              <a:latin typeface="Times New Roman" pitchFamily="18" charset="0"/>
              <a:cs typeface="Times New Roman" pitchFamily="18" charset="0"/>
            </a:rPr>
            <a:t>  кузатувчининг хоҳишисиз, унга боғлиқ бўлмаган ҳолда содир бўлувчи хатолардир. Бундай хатолар одатда кузатувчининг толиқиши, чарчаши ёки тушунарсиз ҳужжатлардан фойдаланиши натижасида вужудга келади. У кузатиш натижаларига деярли салбий таъсир кўрсатмайди.</a:t>
          </a:r>
          <a:endParaRPr lang="ru-RU" sz="2400" dirty="0">
            <a:latin typeface="Times New Roman" pitchFamily="18" charset="0"/>
            <a:cs typeface="Times New Roman" pitchFamily="18" charset="0"/>
          </a:endParaRPr>
        </a:p>
      </dgm:t>
    </dgm:pt>
    <dgm:pt modelId="{5728BDDE-8AE0-40C5-8685-8C5D33F95BAF}" type="parTrans" cxnId="{0AEBA6EC-3ECD-4369-A864-D2BC444F6EB2}">
      <dgm:prSet/>
      <dgm:spPr>
        <a:solidFill>
          <a:srgbClr val="FF0000"/>
        </a:solidFill>
        <a:ln>
          <a:noFill/>
        </a:ln>
      </dgm:spPr>
      <dgm:t>
        <a:bodyPr/>
        <a:lstStyle/>
        <a:p>
          <a:endParaRPr lang="ru-RU">
            <a:latin typeface="Times New Roman" pitchFamily="18" charset="0"/>
            <a:cs typeface="Times New Roman" pitchFamily="18" charset="0"/>
          </a:endParaRPr>
        </a:p>
      </dgm:t>
    </dgm:pt>
    <dgm:pt modelId="{E7E1B484-FE21-4049-9AC6-BB33EEE575A5}" type="sibTrans" cxnId="{0AEBA6EC-3ECD-4369-A864-D2BC444F6EB2}">
      <dgm:prSet/>
      <dgm:spPr/>
      <dgm:t>
        <a:bodyPr/>
        <a:lstStyle/>
        <a:p>
          <a:endParaRPr lang="ru-RU">
            <a:latin typeface="Times New Roman" pitchFamily="18" charset="0"/>
            <a:cs typeface="Times New Roman" pitchFamily="18" charset="0"/>
          </a:endParaRPr>
        </a:p>
      </dgm:t>
    </dgm:pt>
    <dgm:pt modelId="{7E198F82-1819-434D-A0C9-42015225D2A4}">
      <dgm:prSet phldrT="[Текст]" custT="1"/>
      <dgm:spPr/>
      <dgm:t>
        <a:bodyPr/>
        <a:lstStyle/>
        <a:p>
          <a:r>
            <a:rPr lang="uz-Cyrl-UZ" sz="2800" b="1" dirty="0" smtClean="0">
              <a:latin typeface="Times New Roman" pitchFamily="18" charset="0"/>
              <a:cs typeface="Times New Roman" pitchFamily="18" charset="0"/>
            </a:rPr>
            <a:t>Мунтазам хатолар:</a:t>
          </a:r>
          <a:endParaRPr lang="ru-RU" sz="2800" b="1" dirty="0">
            <a:latin typeface="Times New Roman" pitchFamily="18" charset="0"/>
            <a:cs typeface="Times New Roman" pitchFamily="18" charset="0"/>
          </a:endParaRPr>
        </a:p>
      </dgm:t>
    </dgm:pt>
    <dgm:pt modelId="{60FB75B7-02E6-4377-9B86-93CA5522212B}" type="parTrans" cxnId="{78FE3B5A-8632-4940-AD6C-834D23B0EA42}">
      <dgm:prSet/>
      <dgm:spPr/>
      <dgm:t>
        <a:bodyPr/>
        <a:lstStyle/>
        <a:p>
          <a:endParaRPr lang="ru-RU">
            <a:latin typeface="Times New Roman" pitchFamily="18" charset="0"/>
            <a:cs typeface="Times New Roman" pitchFamily="18" charset="0"/>
          </a:endParaRPr>
        </a:p>
      </dgm:t>
    </dgm:pt>
    <dgm:pt modelId="{F56EFA0C-CF49-48B7-9320-58A2DC1CA2CB}" type="sibTrans" cxnId="{78FE3B5A-8632-4940-AD6C-834D23B0EA42}">
      <dgm:prSet/>
      <dgm:spPr/>
      <dgm:t>
        <a:bodyPr/>
        <a:lstStyle/>
        <a:p>
          <a:endParaRPr lang="ru-RU">
            <a:latin typeface="Times New Roman" pitchFamily="18" charset="0"/>
            <a:cs typeface="Times New Roman" pitchFamily="18" charset="0"/>
          </a:endParaRPr>
        </a:p>
      </dgm:t>
    </dgm:pt>
    <dgm:pt modelId="{C802D877-6BC1-4B7F-85E5-29BD090B473D}">
      <dgm:prSet phldrT="[Текст]" custT="1"/>
      <dgm:spPr/>
      <dgm:t>
        <a:bodyPr/>
        <a:lstStyle/>
        <a:p>
          <a:pPr algn="ctr"/>
          <a:r>
            <a:rPr lang="uz-Cyrl-UZ" sz="2000" dirty="0" smtClean="0">
              <a:latin typeface="Times New Roman" pitchFamily="18" charset="0"/>
              <a:cs typeface="Times New Roman" pitchFamily="18" charset="0"/>
            </a:rPr>
            <a:t>ўз навбатида кўзланган ва кўзланмаган бўлиши мумкин. Ўлчаш асбоблари ноаниқлигидан, танлаш кузатиш усулларининг камчиликларидан келиб чиқади. Кузатиш натижаларини ўзгартириб кўрсатиш мақсадида атайлаб қилинган хатолар кўзланган мунтазам хатолардир. Бундай хатолар кузатиш натижасига салбий таъсир кўрсатади.</a:t>
          </a:r>
          <a:endParaRPr lang="ru-RU" sz="2000" dirty="0">
            <a:latin typeface="Times New Roman" pitchFamily="18" charset="0"/>
            <a:cs typeface="Times New Roman" pitchFamily="18" charset="0"/>
          </a:endParaRPr>
        </a:p>
      </dgm:t>
    </dgm:pt>
    <dgm:pt modelId="{9813904F-47DE-41B0-8217-18FE62A1D902}" type="parTrans" cxnId="{0236DB4D-7156-4A41-8525-170A4EE7C91E}">
      <dgm:prSet/>
      <dgm:spPr>
        <a:solidFill>
          <a:srgbClr val="FF0000"/>
        </a:solidFill>
        <a:ln>
          <a:noFill/>
        </a:ln>
      </dgm:spPr>
      <dgm:t>
        <a:bodyPr/>
        <a:lstStyle/>
        <a:p>
          <a:endParaRPr lang="ru-RU">
            <a:latin typeface="Times New Roman" pitchFamily="18" charset="0"/>
            <a:cs typeface="Times New Roman" pitchFamily="18" charset="0"/>
          </a:endParaRPr>
        </a:p>
      </dgm:t>
    </dgm:pt>
    <dgm:pt modelId="{87E5734F-14C4-4551-8472-55CEC7A325ED}" type="sibTrans" cxnId="{0236DB4D-7156-4A41-8525-170A4EE7C91E}">
      <dgm:prSet/>
      <dgm:spPr/>
      <dgm:t>
        <a:bodyPr/>
        <a:lstStyle/>
        <a:p>
          <a:endParaRPr lang="ru-RU">
            <a:latin typeface="Times New Roman" pitchFamily="18" charset="0"/>
            <a:cs typeface="Times New Roman" pitchFamily="18" charset="0"/>
          </a:endParaRPr>
        </a:p>
      </dgm:t>
    </dgm:pt>
    <dgm:pt modelId="{935A80D8-C725-4B8D-A28A-4B66E0A24A8E}" type="pres">
      <dgm:prSet presAssocID="{50878B1E-D9A5-490F-9CC5-57D9F0340D22}" presName="Name0" presStyleCnt="0">
        <dgm:presLayoutVars>
          <dgm:dir/>
          <dgm:animLvl val="lvl"/>
          <dgm:resizeHandles val="exact"/>
        </dgm:presLayoutVars>
      </dgm:prSet>
      <dgm:spPr/>
      <dgm:t>
        <a:bodyPr/>
        <a:lstStyle/>
        <a:p>
          <a:endParaRPr lang="ru-RU"/>
        </a:p>
      </dgm:t>
    </dgm:pt>
    <dgm:pt modelId="{B6CB69E3-57C4-472C-AB10-B1596A30E506}" type="pres">
      <dgm:prSet presAssocID="{2CF25137-5E59-4821-8A3F-E5B61A472C37}" presName="vertFlow" presStyleCnt="0"/>
      <dgm:spPr/>
      <dgm:t>
        <a:bodyPr/>
        <a:lstStyle/>
        <a:p>
          <a:endParaRPr lang="ru-RU"/>
        </a:p>
      </dgm:t>
    </dgm:pt>
    <dgm:pt modelId="{E61353C3-93FA-4C50-BF52-3D795CEBC1BB}" type="pres">
      <dgm:prSet presAssocID="{2CF25137-5E59-4821-8A3F-E5B61A472C37}" presName="header" presStyleLbl="node1" presStyleIdx="0" presStyleCnt="2" custLinFactY="-86277" custLinFactNeighborY="-100000"/>
      <dgm:spPr/>
      <dgm:t>
        <a:bodyPr/>
        <a:lstStyle/>
        <a:p>
          <a:endParaRPr lang="ru-RU"/>
        </a:p>
      </dgm:t>
    </dgm:pt>
    <dgm:pt modelId="{5B26F9B8-865B-4775-82B6-B7EADCD69AD6}" type="pres">
      <dgm:prSet presAssocID="{5728BDDE-8AE0-40C5-8685-8C5D33F95BAF}" presName="parTrans" presStyleLbl="sibTrans2D1" presStyleIdx="0" presStyleCnt="2" custLinFactNeighborY="-43841"/>
      <dgm:spPr/>
      <dgm:t>
        <a:bodyPr/>
        <a:lstStyle/>
        <a:p>
          <a:endParaRPr lang="ru-RU"/>
        </a:p>
      </dgm:t>
    </dgm:pt>
    <dgm:pt modelId="{8D9B4F1D-076A-408A-B509-3439BD6BF9E6}" type="pres">
      <dgm:prSet presAssocID="{4BF6099D-9B31-4E88-89FE-A57AE40E4BDC}" presName="child" presStyleLbl="alignAccFollowNode1" presStyleIdx="0" presStyleCnt="2" custScaleX="111776" custScaleY="383344" custLinFactNeighborX="-48" custLinFactNeighborY="20959">
        <dgm:presLayoutVars>
          <dgm:chMax val="0"/>
          <dgm:bulletEnabled val="1"/>
        </dgm:presLayoutVars>
      </dgm:prSet>
      <dgm:spPr/>
      <dgm:t>
        <a:bodyPr/>
        <a:lstStyle/>
        <a:p>
          <a:endParaRPr lang="ru-RU"/>
        </a:p>
      </dgm:t>
    </dgm:pt>
    <dgm:pt modelId="{89599736-6888-4F6A-B653-CCAD8B8CBD34}" type="pres">
      <dgm:prSet presAssocID="{2CF25137-5E59-4821-8A3F-E5B61A472C37}" presName="hSp" presStyleCnt="0"/>
      <dgm:spPr/>
      <dgm:t>
        <a:bodyPr/>
        <a:lstStyle/>
        <a:p>
          <a:endParaRPr lang="ru-RU"/>
        </a:p>
      </dgm:t>
    </dgm:pt>
    <dgm:pt modelId="{14AACDC1-D174-411F-9CA3-6E527F2D6309}" type="pres">
      <dgm:prSet presAssocID="{7E198F82-1819-434D-A0C9-42015225D2A4}" presName="vertFlow" presStyleCnt="0"/>
      <dgm:spPr/>
      <dgm:t>
        <a:bodyPr/>
        <a:lstStyle/>
        <a:p>
          <a:endParaRPr lang="ru-RU"/>
        </a:p>
      </dgm:t>
    </dgm:pt>
    <dgm:pt modelId="{26216736-B00D-4E82-A97F-6379162B9945}" type="pres">
      <dgm:prSet presAssocID="{7E198F82-1819-434D-A0C9-42015225D2A4}" presName="header" presStyleLbl="node1" presStyleIdx="1" presStyleCnt="2" custLinFactY="-86277" custLinFactNeighborY="-100000"/>
      <dgm:spPr/>
      <dgm:t>
        <a:bodyPr/>
        <a:lstStyle/>
        <a:p>
          <a:endParaRPr lang="ru-RU"/>
        </a:p>
      </dgm:t>
    </dgm:pt>
    <dgm:pt modelId="{DE925FBB-8A4B-491B-A20D-26C3A09ACEC8}" type="pres">
      <dgm:prSet presAssocID="{9813904F-47DE-41B0-8217-18FE62A1D902}" presName="parTrans" presStyleLbl="sibTrans2D1" presStyleIdx="1" presStyleCnt="2" custLinFactNeighborY="-43841"/>
      <dgm:spPr/>
      <dgm:t>
        <a:bodyPr/>
        <a:lstStyle/>
        <a:p>
          <a:endParaRPr lang="ru-RU"/>
        </a:p>
      </dgm:t>
    </dgm:pt>
    <dgm:pt modelId="{3F0226A1-BE8C-4514-B677-D9DBC4FB7FEA}" type="pres">
      <dgm:prSet presAssocID="{C802D877-6BC1-4B7F-85E5-29BD090B473D}" presName="child" presStyleLbl="alignAccFollowNode1" presStyleIdx="1" presStyleCnt="2" custScaleX="119283" custScaleY="374893">
        <dgm:presLayoutVars>
          <dgm:chMax val="0"/>
          <dgm:bulletEnabled val="1"/>
        </dgm:presLayoutVars>
      </dgm:prSet>
      <dgm:spPr/>
      <dgm:t>
        <a:bodyPr/>
        <a:lstStyle/>
        <a:p>
          <a:endParaRPr lang="ru-RU"/>
        </a:p>
      </dgm:t>
    </dgm:pt>
  </dgm:ptLst>
  <dgm:cxnLst>
    <dgm:cxn modelId="{0AEBA6EC-3ECD-4369-A864-D2BC444F6EB2}" srcId="{2CF25137-5E59-4821-8A3F-E5B61A472C37}" destId="{4BF6099D-9B31-4E88-89FE-A57AE40E4BDC}" srcOrd="0" destOrd="0" parTransId="{5728BDDE-8AE0-40C5-8685-8C5D33F95BAF}" sibTransId="{E7E1B484-FE21-4049-9AC6-BB33EEE575A5}"/>
    <dgm:cxn modelId="{1B28295A-7025-464F-8339-98DFCFD54BC2}" type="presOf" srcId="{2CF25137-5E59-4821-8A3F-E5B61A472C37}" destId="{E61353C3-93FA-4C50-BF52-3D795CEBC1BB}" srcOrd="0" destOrd="0" presId="urn:microsoft.com/office/officeart/2005/8/layout/lProcess1"/>
    <dgm:cxn modelId="{B68AC01B-19AC-4E9E-843E-0C4E6C47D64D}" type="presOf" srcId="{50878B1E-D9A5-490F-9CC5-57D9F0340D22}" destId="{935A80D8-C725-4B8D-A28A-4B66E0A24A8E}" srcOrd="0" destOrd="0" presId="urn:microsoft.com/office/officeart/2005/8/layout/lProcess1"/>
    <dgm:cxn modelId="{9A8A6276-A4EE-42D7-8D92-435240C6DBC5}" type="presOf" srcId="{7E198F82-1819-434D-A0C9-42015225D2A4}" destId="{26216736-B00D-4E82-A97F-6379162B9945}" srcOrd="0" destOrd="0" presId="urn:microsoft.com/office/officeart/2005/8/layout/lProcess1"/>
    <dgm:cxn modelId="{1BE752C7-ACA3-451C-B571-D1EABD2ECF91}" type="presOf" srcId="{4BF6099D-9B31-4E88-89FE-A57AE40E4BDC}" destId="{8D9B4F1D-076A-408A-B509-3439BD6BF9E6}" srcOrd="0" destOrd="0" presId="urn:microsoft.com/office/officeart/2005/8/layout/lProcess1"/>
    <dgm:cxn modelId="{B75B0193-D59E-4BB6-AE47-6C4BFCA9524F}" type="presOf" srcId="{C802D877-6BC1-4B7F-85E5-29BD090B473D}" destId="{3F0226A1-BE8C-4514-B677-D9DBC4FB7FEA}" srcOrd="0" destOrd="0" presId="urn:microsoft.com/office/officeart/2005/8/layout/lProcess1"/>
    <dgm:cxn modelId="{78FE3B5A-8632-4940-AD6C-834D23B0EA42}" srcId="{50878B1E-D9A5-490F-9CC5-57D9F0340D22}" destId="{7E198F82-1819-434D-A0C9-42015225D2A4}" srcOrd="1" destOrd="0" parTransId="{60FB75B7-02E6-4377-9B86-93CA5522212B}" sibTransId="{F56EFA0C-CF49-48B7-9320-58A2DC1CA2CB}"/>
    <dgm:cxn modelId="{77016AD0-FD5E-4269-9A3D-52CCD9B7EE5F}" type="presOf" srcId="{5728BDDE-8AE0-40C5-8685-8C5D33F95BAF}" destId="{5B26F9B8-865B-4775-82B6-B7EADCD69AD6}" srcOrd="0" destOrd="0" presId="urn:microsoft.com/office/officeart/2005/8/layout/lProcess1"/>
    <dgm:cxn modelId="{0236DB4D-7156-4A41-8525-170A4EE7C91E}" srcId="{7E198F82-1819-434D-A0C9-42015225D2A4}" destId="{C802D877-6BC1-4B7F-85E5-29BD090B473D}" srcOrd="0" destOrd="0" parTransId="{9813904F-47DE-41B0-8217-18FE62A1D902}" sibTransId="{87E5734F-14C4-4551-8472-55CEC7A325ED}"/>
    <dgm:cxn modelId="{A9061E09-3F22-4802-9E5C-9EFE912E0444}" type="presOf" srcId="{9813904F-47DE-41B0-8217-18FE62A1D902}" destId="{DE925FBB-8A4B-491B-A20D-26C3A09ACEC8}" srcOrd="0" destOrd="0" presId="urn:microsoft.com/office/officeart/2005/8/layout/lProcess1"/>
    <dgm:cxn modelId="{36EB55A6-FE54-4C11-B386-4A74F6DC408E}" srcId="{50878B1E-D9A5-490F-9CC5-57D9F0340D22}" destId="{2CF25137-5E59-4821-8A3F-E5B61A472C37}" srcOrd="0" destOrd="0" parTransId="{B9A3E1F3-06B1-4B5F-ADF4-9B7AA66FADB6}" sibTransId="{5C0104A3-59CF-42DF-99CC-138347796219}"/>
    <dgm:cxn modelId="{A047874D-5449-4BC3-A048-C79E3EC96CC5}" type="presParOf" srcId="{935A80D8-C725-4B8D-A28A-4B66E0A24A8E}" destId="{B6CB69E3-57C4-472C-AB10-B1596A30E506}" srcOrd="0" destOrd="0" presId="urn:microsoft.com/office/officeart/2005/8/layout/lProcess1"/>
    <dgm:cxn modelId="{E3F2105C-B319-459B-B406-3AF51E880204}" type="presParOf" srcId="{B6CB69E3-57C4-472C-AB10-B1596A30E506}" destId="{E61353C3-93FA-4C50-BF52-3D795CEBC1BB}" srcOrd="0" destOrd="0" presId="urn:microsoft.com/office/officeart/2005/8/layout/lProcess1"/>
    <dgm:cxn modelId="{F8DB3069-C0B2-482B-8ADD-D3926E05BD5B}" type="presParOf" srcId="{B6CB69E3-57C4-472C-AB10-B1596A30E506}" destId="{5B26F9B8-865B-4775-82B6-B7EADCD69AD6}" srcOrd="1" destOrd="0" presId="urn:microsoft.com/office/officeart/2005/8/layout/lProcess1"/>
    <dgm:cxn modelId="{205364D5-75AB-43DB-BB21-20C7E36269D0}" type="presParOf" srcId="{B6CB69E3-57C4-472C-AB10-B1596A30E506}" destId="{8D9B4F1D-076A-408A-B509-3439BD6BF9E6}" srcOrd="2" destOrd="0" presId="urn:microsoft.com/office/officeart/2005/8/layout/lProcess1"/>
    <dgm:cxn modelId="{68037D7E-A81C-47A3-9FD8-C1DEA17C89EF}" type="presParOf" srcId="{935A80D8-C725-4B8D-A28A-4B66E0A24A8E}" destId="{89599736-6888-4F6A-B653-CCAD8B8CBD34}" srcOrd="1" destOrd="0" presId="urn:microsoft.com/office/officeart/2005/8/layout/lProcess1"/>
    <dgm:cxn modelId="{88A36C6D-7A85-4C07-97A2-6E9F2DC9AFB8}" type="presParOf" srcId="{935A80D8-C725-4B8D-A28A-4B66E0A24A8E}" destId="{14AACDC1-D174-411F-9CA3-6E527F2D6309}" srcOrd="2" destOrd="0" presId="urn:microsoft.com/office/officeart/2005/8/layout/lProcess1"/>
    <dgm:cxn modelId="{FBDFF83B-5DE3-4705-9D27-D6238E251E1C}" type="presParOf" srcId="{14AACDC1-D174-411F-9CA3-6E527F2D6309}" destId="{26216736-B00D-4E82-A97F-6379162B9945}" srcOrd="0" destOrd="0" presId="urn:microsoft.com/office/officeart/2005/8/layout/lProcess1"/>
    <dgm:cxn modelId="{F214FCF6-B785-4D7D-BC09-E7981EC0FF96}" type="presParOf" srcId="{14AACDC1-D174-411F-9CA3-6E527F2D6309}" destId="{DE925FBB-8A4B-491B-A20D-26C3A09ACEC8}" srcOrd="1" destOrd="0" presId="urn:microsoft.com/office/officeart/2005/8/layout/lProcess1"/>
    <dgm:cxn modelId="{DD4E88FE-9782-4E10-8B3E-590EF720E8DE}" type="presParOf" srcId="{14AACDC1-D174-411F-9CA3-6E527F2D6309}" destId="{3F0226A1-BE8C-4514-B677-D9DBC4FB7FEA}" srcOrd="2" destOrd="0" presId="urn:microsoft.com/office/officeart/2005/8/layout/l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81E10F5-9F26-4A0D-AA00-B1153192F70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ru-RU"/>
        </a:p>
      </dgm:t>
    </dgm:pt>
    <dgm:pt modelId="{43C6A5CB-DFF4-41E2-A04F-FD001E3F9165}">
      <dgm:prSet phldrT="[Текст]" custT="1"/>
      <dgm:spPr>
        <a:solidFill>
          <a:schemeClr val="accent1">
            <a:lumMod val="40000"/>
            <a:lumOff val="60000"/>
          </a:schemeClr>
        </a:solidFill>
      </dgm:spPr>
      <dgm:t>
        <a:bodyPr/>
        <a:lstStyle/>
        <a:p>
          <a:r>
            <a:rPr lang="ru-RU" sz="3200" b="1" dirty="0" smtClean="0">
              <a:solidFill>
                <a:srgbClr val="FF0000"/>
              </a:solidFill>
            </a:rPr>
            <a:t>1.Тасодифий </a:t>
          </a:r>
          <a:r>
            <a:rPr lang="ru-RU" sz="3200" b="1" dirty="0" err="1" smtClean="0">
              <a:solidFill>
                <a:srgbClr val="FF0000"/>
              </a:solidFill>
            </a:rPr>
            <a:t>танлаш</a:t>
          </a:r>
          <a:endParaRPr lang="ru-RU" sz="3200" b="1" dirty="0">
            <a:solidFill>
              <a:srgbClr val="FF0000"/>
            </a:solidFill>
          </a:endParaRPr>
        </a:p>
      </dgm:t>
    </dgm:pt>
    <dgm:pt modelId="{A648CA5D-E959-437A-A8F1-7B8CE815969E}" type="parTrans" cxnId="{59C17188-EA6E-4943-BB4A-0EFA551C9FB5}">
      <dgm:prSet/>
      <dgm:spPr/>
      <dgm:t>
        <a:bodyPr/>
        <a:lstStyle/>
        <a:p>
          <a:endParaRPr lang="ru-RU"/>
        </a:p>
      </dgm:t>
    </dgm:pt>
    <dgm:pt modelId="{8AC44520-0F23-4C68-8757-3487C48DAFA0}" type="sibTrans" cxnId="{59C17188-EA6E-4943-BB4A-0EFA551C9FB5}">
      <dgm:prSet/>
      <dgm:spPr/>
      <dgm:t>
        <a:bodyPr/>
        <a:lstStyle/>
        <a:p>
          <a:endParaRPr lang="ru-RU"/>
        </a:p>
      </dgm:t>
    </dgm:pt>
    <dgm:pt modelId="{13C01139-54A9-4278-9573-20886ECC400F}">
      <dgm:prSet phldrT="[Текст]"/>
      <dgm:spPr/>
      <dgm:t>
        <a:bodyPr/>
        <a:lstStyle/>
        <a:p>
          <a:r>
            <a:rPr lang="ru-RU" dirty="0" smtClean="0"/>
            <a:t>Бош </a:t>
          </a:r>
          <a:r>
            <a:rPr lang="ru-RU" dirty="0" err="1" smtClean="0"/>
            <a:t>тўпламдан</a:t>
          </a:r>
          <a:r>
            <a:rPr lang="ru-RU" dirty="0" smtClean="0"/>
            <a:t> </a:t>
          </a:r>
          <a:r>
            <a:rPr lang="ru-RU" dirty="0" err="1" smtClean="0"/>
            <a:t>бирликлар</a:t>
          </a:r>
          <a:r>
            <a:rPr lang="ru-RU" dirty="0" smtClean="0"/>
            <a:t> </a:t>
          </a:r>
          <a:r>
            <a:rPr lang="ru-RU" dirty="0" err="1" smtClean="0"/>
            <a:t>қуръа</a:t>
          </a:r>
          <a:r>
            <a:rPr lang="ru-RU" dirty="0" smtClean="0"/>
            <a:t> </a:t>
          </a:r>
          <a:r>
            <a:rPr lang="ru-RU" dirty="0" err="1" smtClean="0"/>
            <a:t>ёки</a:t>
          </a:r>
          <a:r>
            <a:rPr lang="ru-RU" dirty="0" smtClean="0"/>
            <a:t> чек </a:t>
          </a:r>
          <a:r>
            <a:rPr lang="ru-RU" dirty="0" err="1" smtClean="0"/>
            <a:t>танлаш</a:t>
          </a:r>
          <a:r>
            <a:rPr lang="ru-RU" dirty="0" smtClean="0"/>
            <a:t> </a:t>
          </a:r>
          <a:r>
            <a:rPr lang="ru-RU" dirty="0" err="1" smtClean="0"/>
            <a:t>йўли</a:t>
          </a:r>
          <a:r>
            <a:rPr lang="ru-RU" dirty="0" smtClean="0"/>
            <a:t> </a:t>
          </a:r>
          <a:r>
            <a:rPr lang="ru-RU" dirty="0" err="1" smtClean="0"/>
            <a:t>билан</a:t>
          </a:r>
          <a:r>
            <a:rPr lang="ru-RU" dirty="0" smtClean="0"/>
            <a:t> </a:t>
          </a:r>
          <a:r>
            <a:rPr lang="ru-RU" dirty="0" err="1" smtClean="0"/>
            <a:t>аниқланади</a:t>
          </a:r>
          <a:r>
            <a:rPr lang="ru-RU" dirty="0" smtClean="0"/>
            <a:t>.</a:t>
          </a:r>
          <a:endParaRPr lang="ru-RU" dirty="0"/>
        </a:p>
      </dgm:t>
    </dgm:pt>
    <dgm:pt modelId="{4F84EBBB-0BC0-4D7E-BFD2-0A1F4323EEE5}" type="parTrans" cxnId="{82142BBE-ED3B-4BBF-8078-DA823F131057}">
      <dgm:prSet/>
      <dgm:spPr/>
      <dgm:t>
        <a:bodyPr/>
        <a:lstStyle/>
        <a:p>
          <a:endParaRPr lang="ru-RU"/>
        </a:p>
      </dgm:t>
    </dgm:pt>
    <dgm:pt modelId="{F4D147E6-1212-45C6-B297-C52ADEF510CC}" type="sibTrans" cxnId="{82142BBE-ED3B-4BBF-8078-DA823F131057}">
      <dgm:prSet/>
      <dgm:spPr/>
      <dgm:t>
        <a:bodyPr/>
        <a:lstStyle/>
        <a:p>
          <a:endParaRPr lang="ru-RU"/>
        </a:p>
      </dgm:t>
    </dgm:pt>
    <dgm:pt modelId="{A260AC03-94ED-4301-A12A-9D406C128BED}">
      <dgm:prSet phldrT="[Текст]" custT="1"/>
      <dgm:spPr>
        <a:solidFill>
          <a:schemeClr val="accent2">
            <a:lumMod val="20000"/>
            <a:lumOff val="80000"/>
          </a:schemeClr>
        </a:solidFill>
      </dgm:spPr>
      <dgm:t>
        <a:bodyPr/>
        <a:lstStyle/>
        <a:p>
          <a:r>
            <a:rPr lang="ru-RU" sz="3200" b="1" dirty="0" smtClean="0">
              <a:solidFill>
                <a:schemeClr val="tx1"/>
              </a:solidFill>
            </a:rPr>
            <a:t>2.Механик </a:t>
          </a:r>
          <a:r>
            <a:rPr lang="ru-RU" sz="3200" b="1" dirty="0" err="1" smtClean="0">
              <a:solidFill>
                <a:schemeClr val="tx1"/>
              </a:solidFill>
            </a:rPr>
            <a:t>танлаш</a:t>
          </a:r>
          <a:endParaRPr lang="ru-RU" sz="3200" b="1" dirty="0">
            <a:solidFill>
              <a:schemeClr val="tx1"/>
            </a:solidFill>
          </a:endParaRPr>
        </a:p>
      </dgm:t>
    </dgm:pt>
    <dgm:pt modelId="{7FC130AC-1BC0-4FBD-8ECD-CAF946A6A251}" type="parTrans" cxnId="{F1852A6E-C3B7-4CA7-A9BF-89E066FBD344}">
      <dgm:prSet/>
      <dgm:spPr/>
      <dgm:t>
        <a:bodyPr/>
        <a:lstStyle/>
        <a:p>
          <a:endParaRPr lang="ru-RU"/>
        </a:p>
      </dgm:t>
    </dgm:pt>
    <dgm:pt modelId="{612204E9-189B-40CF-B917-18BF02DF4D4E}" type="sibTrans" cxnId="{F1852A6E-C3B7-4CA7-A9BF-89E066FBD344}">
      <dgm:prSet/>
      <dgm:spPr/>
      <dgm:t>
        <a:bodyPr/>
        <a:lstStyle/>
        <a:p>
          <a:endParaRPr lang="ru-RU"/>
        </a:p>
      </dgm:t>
    </dgm:pt>
    <dgm:pt modelId="{652CE919-F9B9-4D27-A931-B9F479EC57CA}">
      <dgm:prSet phldrT="[Текст]"/>
      <dgm:spPr/>
      <dgm:t>
        <a:bodyPr/>
        <a:lstStyle/>
        <a:p>
          <a:r>
            <a:rPr lang="ru-RU" dirty="0" smtClean="0"/>
            <a:t>Бош </a:t>
          </a:r>
          <a:r>
            <a:rPr lang="ru-RU" dirty="0" err="1" smtClean="0"/>
            <a:t>тўпламдан</a:t>
          </a:r>
          <a:r>
            <a:rPr lang="ru-RU" dirty="0" smtClean="0"/>
            <a:t> </a:t>
          </a:r>
          <a:r>
            <a:rPr lang="ru-RU" dirty="0" err="1" smtClean="0"/>
            <a:t>бирликлар</a:t>
          </a:r>
          <a:r>
            <a:rPr lang="ru-RU" dirty="0" smtClean="0"/>
            <a:t> </a:t>
          </a:r>
          <a:r>
            <a:rPr lang="ru-RU" dirty="0" err="1" smtClean="0"/>
            <a:t>маълум</a:t>
          </a:r>
          <a:r>
            <a:rPr lang="ru-RU" dirty="0" smtClean="0"/>
            <a:t> </a:t>
          </a:r>
          <a:r>
            <a:rPr lang="ru-RU" dirty="0" err="1" smtClean="0"/>
            <a:t>оралиқ</a:t>
          </a:r>
          <a:r>
            <a:rPr lang="ru-RU" dirty="0" smtClean="0"/>
            <a:t> </a:t>
          </a:r>
          <a:r>
            <a:rPr lang="ru-RU" dirty="0" err="1" smtClean="0"/>
            <a:t>бўйича</a:t>
          </a:r>
          <a:r>
            <a:rPr lang="ru-RU" dirty="0" smtClean="0"/>
            <a:t> </a:t>
          </a:r>
          <a:r>
            <a:rPr lang="ru-RU" dirty="0" err="1" smtClean="0"/>
            <a:t>танлаб</a:t>
          </a:r>
          <a:r>
            <a:rPr lang="ru-RU" dirty="0" smtClean="0"/>
            <a:t> </a:t>
          </a:r>
          <a:r>
            <a:rPr lang="ru-RU" dirty="0" err="1" smtClean="0"/>
            <a:t>олинади</a:t>
          </a:r>
          <a:r>
            <a:rPr lang="ru-RU" dirty="0" smtClean="0"/>
            <a:t>.</a:t>
          </a:r>
          <a:endParaRPr lang="ru-RU" dirty="0"/>
        </a:p>
      </dgm:t>
    </dgm:pt>
    <dgm:pt modelId="{DCA737DF-536B-4BF5-BD44-B1D62A0CEEFA}" type="parTrans" cxnId="{C48F7140-DDC2-4497-B665-DD4566CB0B39}">
      <dgm:prSet/>
      <dgm:spPr/>
      <dgm:t>
        <a:bodyPr/>
        <a:lstStyle/>
        <a:p>
          <a:endParaRPr lang="ru-RU"/>
        </a:p>
      </dgm:t>
    </dgm:pt>
    <dgm:pt modelId="{C8134A65-FA55-4621-B86A-46DEBF39EBF6}" type="sibTrans" cxnId="{C48F7140-DDC2-4497-B665-DD4566CB0B39}">
      <dgm:prSet/>
      <dgm:spPr/>
      <dgm:t>
        <a:bodyPr/>
        <a:lstStyle/>
        <a:p>
          <a:endParaRPr lang="ru-RU"/>
        </a:p>
      </dgm:t>
    </dgm:pt>
    <dgm:pt modelId="{34E343CF-805E-428A-9601-0A3FDC21675B}">
      <dgm:prSet phldrT="[Текст]" custT="1"/>
      <dgm:spPr>
        <a:solidFill>
          <a:srgbClr val="A3E7FF"/>
        </a:solidFill>
      </dgm:spPr>
      <dgm:t>
        <a:bodyPr/>
        <a:lstStyle/>
        <a:p>
          <a:r>
            <a:rPr lang="ru-RU" sz="2800" b="1" dirty="0" smtClean="0">
              <a:solidFill>
                <a:schemeClr val="tx1"/>
              </a:solidFill>
            </a:rPr>
            <a:t>3.Комбинацияли </a:t>
          </a:r>
          <a:r>
            <a:rPr lang="ru-RU" sz="2800" b="1" dirty="0" err="1" smtClean="0">
              <a:solidFill>
                <a:schemeClr val="tx1"/>
              </a:solidFill>
            </a:rPr>
            <a:t>танлаш</a:t>
          </a:r>
          <a:endParaRPr lang="ru-RU" sz="2800" b="1" dirty="0">
            <a:solidFill>
              <a:schemeClr val="tx1"/>
            </a:solidFill>
          </a:endParaRPr>
        </a:p>
      </dgm:t>
    </dgm:pt>
    <dgm:pt modelId="{13471744-BB3A-4652-8879-91490682CFA8}" type="parTrans" cxnId="{6DCD9CA4-0A16-4DF5-86DC-5C7969B64706}">
      <dgm:prSet/>
      <dgm:spPr/>
      <dgm:t>
        <a:bodyPr/>
        <a:lstStyle/>
        <a:p>
          <a:endParaRPr lang="ru-RU"/>
        </a:p>
      </dgm:t>
    </dgm:pt>
    <dgm:pt modelId="{FE70CB30-15C1-4203-BFB9-3508CA8C5412}" type="sibTrans" cxnId="{6DCD9CA4-0A16-4DF5-86DC-5C7969B64706}">
      <dgm:prSet/>
      <dgm:spPr/>
      <dgm:t>
        <a:bodyPr/>
        <a:lstStyle/>
        <a:p>
          <a:endParaRPr lang="ru-RU"/>
        </a:p>
      </dgm:t>
    </dgm:pt>
    <dgm:pt modelId="{7896B338-25B8-4DAD-AAD5-FAD21AA6F845}">
      <dgm:prSet phldrT="[Текст]"/>
      <dgm:spPr/>
      <dgm:t>
        <a:bodyPr/>
        <a:lstStyle/>
        <a:p>
          <a:r>
            <a:rPr lang="ru-RU" dirty="0" smtClean="0"/>
            <a:t>Бош </a:t>
          </a:r>
          <a:r>
            <a:rPr lang="ru-RU" dirty="0" err="1" smtClean="0"/>
            <a:t>тўплам</a:t>
          </a:r>
          <a:r>
            <a:rPr lang="ru-RU" dirty="0" smtClean="0"/>
            <a:t> </a:t>
          </a:r>
          <a:r>
            <a:rPr lang="ru-RU" dirty="0" err="1" smtClean="0"/>
            <a:t>икки</a:t>
          </a:r>
          <a:r>
            <a:rPr lang="ru-RU" dirty="0" smtClean="0"/>
            <a:t> </a:t>
          </a:r>
          <a:r>
            <a:rPr lang="ru-RU" dirty="0" err="1" smtClean="0"/>
            <a:t>қисмга</a:t>
          </a:r>
          <a:r>
            <a:rPr lang="ru-RU" dirty="0" smtClean="0"/>
            <a:t> </a:t>
          </a:r>
          <a:r>
            <a:rPr lang="ru-RU" dirty="0" err="1" smtClean="0"/>
            <a:t>ажратилиб</a:t>
          </a:r>
          <a:r>
            <a:rPr lang="ru-RU" dirty="0" smtClean="0"/>
            <a:t>, </a:t>
          </a:r>
          <a:r>
            <a:rPr lang="ru-RU" dirty="0" err="1" smtClean="0"/>
            <a:t>бирликлар</a:t>
          </a:r>
          <a:r>
            <a:rPr lang="ru-RU" dirty="0" smtClean="0"/>
            <a:t> </a:t>
          </a:r>
          <a:r>
            <a:rPr lang="ru-RU" dirty="0" err="1" smtClean="0"/>
            <a:t>тасодифий</a:t>
          </a:r>
          <a:r>
            <a:rPr lang="ru-RU" dirty="0" smtClean="0"/>
            <a:t> </a:t>
          </a:r>
          <a:r>
            <a:rPr lang="ru-RU" dirty="0" err="1" smtClean="0"/>
            <a:t>ва</a:t>
          </a:r>
          <a:r>
            <a:rPr lang="ru-RU" dirty="0" smtClean="0"/>
            <a:t> механик </a:t>
          </a:r>
          <a:r>
            <a:rPr lang="ru-RU" dirty="0" err="1" smtClean="0"/>
            <a:t>усуллар</a:t>
          </a:r>
          <a:r>
            <a:rPr lang="ru-RU" dirty="0" smtClean="0"/>
            <a:t> </a:t>
          </a:r>
          <a:r>
            <a:rPr lang="ru-RU" dirty="0" err="1" smtClean="0"/>
            <a:t>билан</a:t>
          </a:r>
          <a:r>
            <a:rPr lang="ru-RU" dirty="0" smtClean="0"/>
            <a:t> </a:t>
          </a:r>
          <a:r>
            <a:rPr lang="ru-RU" dirty="0" err="1" smtClean="0"/>
            <a:t>танлаб</a:t>
          </a:r>
          <a:r>
            <a:rPr lang="ru-RU" dirty="0" smtClean="0"/>
            <a:t> </a:t>
          </a:r>
          <a:r>
            <a:rPr lang="ru-RU" dirty="0" err="1" smtClean="0"/>
            <a:t>олинади</a:t>
          </a:r>
          <a:r>
            <a:rPr lang="ru-RU" dirty="0" smtClean="0"/>
            <a:t>.</a:t>
          </a:r>
          <a:endParaRPr lang="ru-RU" dirty="0"/>
        </a:p>
      </dgm:t>
    </dgm:pt>
    <dgm:pt modelId="{2E1B286A-3256-41D4-98C3-67E1D9F1CAFF}" type="parTrans" cxnId="{106C3C0C-0BC4-411E-8BF5-C70185777A7A}">
      <dgm:prSet/>
      <dgm:spPr/>
      <dgm:t>
        <a:bodyPr/>
        <a:lstStyle/>
        <a:p>
          <a:endParaRPr lang="ru-RU"/>
        </a:p>
      </dgm:t>
    </dgm:pt>
    <dgm:pt modelId="{CBCA618F-CAEE-4CE2-AF40-0220CB6613F6}" type="sibTrans" cxnId="{106C3C0C-0BC4-411E-8BF5-C70185777A7A}">
      <dgm:prSet/>
      <dgm:spPr/>
      <dgm:t>
        <a:bodyPr/>
        <a:lstStyle/>
        <a:p>
          <a:endParaRPr lang="ru-RU"/>
        </a:p>
      </dgm:t>
    </dgm:pt>
    <dgm:pt modelId="{D58E1D13-C530-42D8-9039-3C75A5CAFCCE}">
      <dgm:prSet phldrT="[Текст]" custT="1"/>
      <dgm:spPr>
        <a:solidFill>
          <a:srgbClr val="FF66CC"/>
        </a:solidFill>
      </dgm:spPr>
      <dgm:t>
        <a:bodyPr/>
        <a:lstStyle/>
        <a:p>
          <a:r>
            <a:rPr lang="ru-RU" sz="2600" b="1" dirty="0" smtClean="0">
              <a:solidFill>
                <a:srgbClr val="0000FF"/>
              </a:solidFill>
            </a:rPr>
            <a:t>4.Районлаштириб </a:t>
          </a:r>
          <a:r>
            <a:rPr lang="ru-RU" sz="2600" b="1" dirty="0" err="1" smtClean="0">
              <a:solidFill>
                <a:srgbClr val="0000FF"/>
              </a:solidFill>
            </a:rPr>
            <a:t>танлаш</a:t>
          </a:r>
          <a:endParaRPr lang="ru-RU" sz="2600" b="1" dirty="0">
            <a:solidFill>
              <a:srgbClr val="0000FF"/>
            </a:solidFill>
          </a:endParaRPr>
        </a:p>
      </dgm:t>
    </dgm:pt>
    <dgm:pt modelId="{0CF3CFB7-07E5-4F9A-BF97-CC5B6E1DE252}" type="parTrans" cxnId="{F89B5136-1400-4388-94D1-2D4920DC9029}">
      <dgm:prSet/>
      <dgm:spPr/>
      <dgm:t>
        <a:bodyPr/>
        <a:lstStyle/>
        <a:p>
          <a:endParaRPr lang="ru-RU"/>
        </a:p>
      </dgm:t>
    </dgm:pt>
    <dgm:pt modelId="{C3EF9590-6C12-453B-B7E1-51A7331335E7}" type="sibTrans" cxnId="{F89B5136-1400-4388-94D1-2D4920DC9029}">
      <dgm:prSet/>
      <dgm:spPr/>
      <dgm:t>
        <a:bodyPr/>
        <a:lstStyle/>
        <a:p>
          <a:endParaRPr lang="ru-RU"/>
        </a:p>
      </dgm:t>
    </dgm:pt>
    <dgm:pt modelId="{33D82054-1595-43B4-959A-C6A48A36D9C0}">
      <dgm:prSet phldrT="[Текст]"/>
      <dgm:spPr/>
      <dgm:t>
        <a:bodyPr/>
        <a:lstStyle/>
        <a:p>
          <a:r>
            <a:rPr lang="ru-RU" dirty="0" smtClean="0"/>
            <a:t>Бош </a:t>
          </a:r>
          <a:r>
            <a:rPr lang="ru-RU" dirty="0" err="1" smtClean="0"/>
            <a:t>тўплам</a:t>
          </a:r>
          <a:r>
            <a:rPr lang="ru-RU" dirty="0" smtClean="0"/>
            <a:t> </a:t>
          </a:r>
          <a:r>
            <a:rPr lang="ru-RU" dirty="0" err="1" smtClean="0"/>
            <a:t>типларга</a:t>
          </a:r>
          <a:r>
            <a:rPr lang="ru-RU" dirty="0" smtClean="0"/>
            <a:t> </a:t>
          </a:r>
          <a:r>
            <a:rPr lang="ru-RU" dirty="0" err="1" smtClean="0"/>
            <a:t>ажратилиб</a:t>
          </a:r>
          <a:r>
            <a:rPr lang="ru-RU" dirty="0" smtClean="0"/>
            <a:t>, </a:t>
          </a:r>
          <a:r>
            <a:rPr lang="ru-RU" dirty="0" err="1" smtClean="0"/>
            <a:t>кейин</a:t>
          </a:r>
          <a:r>
            <a:rPr lang="ru-RU" dirty="0" smtClean="0"/>
            <a:t> </a:t>
          </a:r>
          <a:r>
            <a:rPr lang="ru-RU" dirty="0" err="1" smtClean="0"/>
            <a:t>тасодифий</a:t>
          </a:r>
          <a:r>
            <a:rPr lang="ru-RU" dirty="0" smtClean="0"/>
            <a:t> </a:t>
          </a:r>
          <a:r>
            <a:rPr lang="ru-RU" dirty="0" err="1" smtClean="0"/>
            <a:t>ёки</a:t>
          </a:r>
          <a:r>
            <a:rPr lang="ru-RU" dirty="0" smtClean="0"/>
            <a:t> механик </a:t>
          </a:r>
          <a:r>
            <a:rPr lang="ru-RU" dirty="0" err="1" smtClean="0"/>
            <a:t>усулда</a:t>
          </a:r>
          <a:r>
            <a:rPr lang="ru-RU" dirty="0" smtClean="0"/>
            <a:t> </a:t>
          </a:r>
          <a:r>
            <a:rPr lang="ru-RU" dirty="0" err="1" smtClean="0"/>
            <a:t>танлаб</a:t>
          </a:r>
          <a:r>
            <a:rPr lang="ru-RU" dirty="0" smtClean="0"/>
            <a:t> </a:t>
          </a:r>
          <a:r>
            <a:rPr lang="ru-RU" dirty="0" err="1" smtClean="0"/>
            <a:t>олинади</a:t>
          </a:r>
          <a:r>
            <a:rPr lang="ru-RU" dirty="0" smtClean="0"/>
            <a:t>.</a:t>
          </a:r>
          <a:endParaRPr lang="ru-RU" dirty="0"/>
        </a:p>
      </dgm:t>
    </dgm:pt>
    <dgm:pt modelId="{C33F206F-A46D-4296-81D4-69BBCFA7FBB7}" type="parTrans" cxnId="{6EA0DC2E-E269-4DD1-86F7-6EB854944572}">
      <dgm:prSet/>
      <dgm:spPr/>
      <dgm:t>
        <a:bodyPr/>
        <a:lstStyle/>
        <a:p>
          <a:endParaRPr lang="ru-RU"/>
        </a:p>
      </dgm:t>
    </dgm:pt>
    <dgm:pt modelId="{AF60C4A9-1655-4E1C-B766-614E076FCA7B}" type="sibTrans" cxnId="{6EA0DC2E-E269-4DD1-86F7-6EB854944572}">
      <dgm:prSet/>
      <dgm:spPr/>
      <dgm:t>
        <a:bodyPr/>
        <a:lstStyle/>
        <a:p>
          <a:endParaRPr lang="ru-RU"/>
        </a:p>
      </dgm:t>
    </dgm:pt>
    <dgm:pt modelId="{4EBCCC1C-AEDB-4798-8120-6D3F909557E1}" type="pres">
      <dgm:prSet presAssocID="{981E10F5-9F26-4A0D-AA00-B1153192F702}" presName="Name0" presStyleCnt="0">
        <dgm:presLayoutVars>
          <dgm:dir/>
          <dgm:animLvl val="lvl"/>
          <dgm:resizeHandles val="exact"/>
        </dgm:presLayoutVars>
      </dgm:prSet>
      <dgm:spPr/>
      <dgm:t>
        <a:bodyPr/>
        <a:lstStyle/>
        <a:p>
          <a:endParaRPr lang="ru-RU"/>
        </a:p>
      </dgm:t>
    </dgm:pt>
    <dgm:pt modelId="{0676B771-7727-45B5-A4D1-6348C991838D}" type="pres">
      <dgm:prSet presAssocID="{43C6A5CB-DFF4-41E2-A04F-FD001E3F9165}" presName="linNode" presStyleCnt="0"/>
      <dgm:spPr/>
    </dgm:pt>
    <dgm:pt modelId="{8B97252F-1D4D-40C5-B531-3E8AB03D61CB}" type="pres">
      <dgm:prSet presAssocID="{43C6A5CB-DFF4-41E2-A04F-FD001E3F9165}" presName="parentText" presStyleLbl="node1" presStyleIdx="0" presStyleCnt="4" custScaleX="80807">
        <dgm:presLayoutVars>
          <dgm:chMax val="1"/>
          <dgm:bulletEnabled val="1"/>
        </dgm:presLayoutVars>
      </dgm:prSet>
      <dgm:spPr/>
      <dgm:t>
        <a:bodyPr/>
        <a:lstStyle/>
        <a:p>
          <a:endParaRPr lang="ru-RU"/>
        </a:p>
      </dgm:t>
    </dgm:pt>
    <dgm:pt modelId="{B6E35818-E234-47DC-BE66-1611C53A3840}" type="pres">
      <dgm:prSet presAssocID="{43C6A5CB-DFF4-41E2-A04F-FD001E3F9165}" presName="descendantText" presStyleLbl="alignAccFollowNode1" presStyleIdx="0" presStyleCnt="4">
        <dgm:presLayoutVars>
          <dgm:bulletEnabled val="1"/>
        </dgm:presLayoutVars>
      </dgm:prSet>
      <dgm:spPr/>
      <dgm:t>
        <a:bodyPr/>
        <a:lstStyle/>
        <a:p>
          <a:endParaRPr lang="ru-RU"/>
        </a:p>
      </dgm:t>
    </dgm:pt>
    <dgm:pt modelId="{53280E77-697F-4E55-A923-1D2BC4893CDF}" type="pres">
      <dgm:prSet presAssocID="{8AC44520-0F23-4C68-8757-3487C48DAFA0}" presName="sp" presStyleCnt="0"/>
      <dgm:spPr/>
    </dgm:pt>
    <dgm:pt modelId="{3D78EDC5-938C-4985-A811-ECBC6686DBFD}" type="pres">
      <dgm:prSet presAssocID="{A260AC03-94ED-4301-A12A-9D406C128BED}" presName="linNode" presStyleCnt="0"/>
      <dgm:spPr/>
    </dgm:pt>
    <dgm:pt modelId="{2AD58C6C-05A8-4AB0-BA16-CA28C3F4F749}" type="pres">
      <dgm:prSet presAssocID="{A260AC03-94ED-4301-A12A-9D406C128BED}" presName="parentText" presStyleLbl="node1" presStyleIdx="1" presStyleCnt="4" custScaleX="83971" custLinFactNeighborX="96066" custLinFactNeighborY="3519">
        <dgm:presLayoutVars>
          <dgm:chMax val="1"/>
          <dgm:bulletEnabled val="1"/>
        </dgm:presLayoutVars>
      </dgm:prSet>
      <dgm:spPr/>
      <dgm:t>
        <a:bodyPr/>
        <a:lstStyle/>
        <a:p>
          <a:endParaRPr lang="ru-RU"/>
        </a:p>
      </dgm:t>
    </dgm:pt>
    <dgm:pt modelId="{F83E75D3-3E92-4AC7-99CE-7BC03DC4D89A}" type="pres">
      <dgm:prSet presAssocID="{A260AC03-94ED-4301-A12A-9D406C128BED}" presName="descendantText" presStyleLbl="alignAccFollowNode1" presStyleIdx="1" presStyleCnt="4" custLinFactNeighborX="-89977" custLinFactNeighborY="-435">
        <dgm:presLayoutVars>
          <dgm:bulletEnabled val="1"/>
        </dgm:presLayoutVars>
      </dgm:prSet>
      <dgm:spPr/>
      <dgm:t>
        <a:bodyPr/>
        <a:lstStyle/>
        <a:p>
          <a:endParaRPr lang="ru-RU"/>
        </a:p>
      </dgm:t>
    </dgm:pt>
    <dgm:pt modelId="{FC7876A4-4358-487D-BC0C-11D0FD80E2D1}" type="pres">
      <dgm:prSet presAssocID="{612204E9-189B-40CF-B917-18BF02DF4D4E}" presName="sp" presStyleCnt="0"/>
      <dgm:spPr/>
    </dgm:pt>
    <dgm:pt modelId="{A4898EE6-198E-478B-8286-EB8BA3F11717}" type="pres">
      <dgm:prSet presAssocID="{34E343CF-805E-428A-9601-0A3FDC21675B}" presName="linNode" presStyleCnt="0"/>
      <dgm:spPr/>
    </dgm:pt>
    <dgm:pt modelId="{61EB3962-E4A9-4FD2-AF2B-13D266B2A4BA}" type="pres">
      <dgm:prSet presAssocID="{34E343CF-805E-428A-9601-0A3FDC21675B}" presName="parentText" presStyleLbl="node1" presStyleIdx="2" presStyleCnt="4" custScaleX="83928">
        <dgm:presLayoutVars>
          <dgm:chMax val="1"/>
          <dgm:bulletEnabled val="1"/>
        </dgm:presLayoutVars>
      </dgm:prSet>
      <dgm:spPr/>
      <dgm:t>
        <a:bodyPr/>
        <a:lstStyle/>
        <a:p>
          <a:endParaRPr lang="ru-RU"/>
        </a:p>
      </dgm:t>
    </dgm:pt>
    <dgm:pt modelId="{220B7D8A-DAA1-4EE9-A8FA-C5EC45B0B641}" type="pres">
      <dgm:prSet presAssocID="{34E343CF-805E-428A-9601-0A3FDC21675B}" presName="descendantText" presStyleLbl="alignAccFollowNode1" presStyleIdx="2" presStyleCnt="4">
        <dgm:presLayoutVars>
          <dgm:bulletEnabled val="1"/>
        </dgm:presLayoutVars>
      </dgm:prSet>
      <dgm:spPr/>
      <dgm:t>
        <a:bodyPr/>
        <a:lstStyle/>
        <a:p>
          <a:endParaRPr lang="ru-RU"/>
        </a:p>
      </dgm:t>
    </dgm:pt>
    <dgm:pt modelId="{4FA2B68C-715E-4F54-9744-31E03E22CADC}" type="pres">
      <dgm:prSet presAssocID="{FE70CB30-15C1-4203-BFB9-3508CA8C5412}" presName="sp" presStyleCnt="0"/>
      <dgm:spPr/>
    </dgm:pt>
    <dgm:pt modelId="{534674C4-D38E-4A6C-820E-EACCC2CC6445}" type="pres">
      <dgm:prSet presAssocID="{D58E1D13-C530-42D8-9039-3C75A5CAFCCE}" presName="linNode" presStyleCnt="0"/>
      <dgm:spPr/>
    </dgm:pt>
    <dgm:pt modelId="{3FA35039-E3D9-4878-ADFE-0229006A04EB}" type="pres">
      <dgm:prSet presAssocID="{D58E1D13-C530-42D8-9039-3C75A5CAFCCE}" presName="parentText" presStyleLbl="node1" presStyleIdx="3" presStyleCnt="4" custScaleX="87945" custLinFactNeighborX="98326" custLinFactNeighborY="-4066">
        <dgm:presLayoutVars>
          <dgm:chMax val="1"/>
          <dgm:bulletEnabled val="1"/>
        </dgm:presLayoutVars>
      </dgm:prSet>
      <dgm:spPr/>
      <dgm:t>
        <a:bodyPr/>
        <a:lstStyle/>
        <a:p>
          <a:endParaRPr lang="ru-RU"/>
        </a:p>
      </dgm:t>
    </dgm:pt>
    <dgm:pt modelId="{85AAC55E-A198-4094-9BB0-3A864CE1EC8E}" type="pres">
      <dgm:prSet presAssocID="{D58E1D13-C530-42D8-9039-3C75A5CAFCCE}" presName="descendantText" presStyleLbl="alignAccFollowNode1" presStyleIdx="3" presStyleCnt="4" custLinFactNeighborX="-85072" custLinFactNeighborY="5419">
        <dgm:presLayoutVars>
          <dgm:bulletEnabled val="1"/>
        </dgm:presLayoutVars>
      </dgm:prSet>
      <dgm:spPr/>
      <dgm:t>
        <a:bodyPr/>
        <a:lstStyle/>
        <a:p>
          <a:endParaRPr lang="ru-RU"/>
        </a:p>
      </dgm:t>
    </dgm:pt>
  </dgm:ptLst>
  <dgm:cxnLst>
    <dgm:cxn modelId="{C48F7140-DDC2-4497-B665-DD4566CB0B39}" srcId="{A260AC03-94ED-4301-A12A-9D406C128BED}" destId="{652CE919-F9B9-4D27-A931-B9F479EC57CA}" srcOrd="0" destOrd="0" parTransId="{DCA737DF-536B-4BF5-BD44-B1D62A0CEEFA}" sibTransId="{C8134A65-FA55-4621-B86A-46DEBF39EBF6}"/>
    <dgm:cxn modelId="{82142BBE-ED3B-4BBF-8078-DA823F131057}" srcId="{43C6A5CB-DFF4-41E2-A04F-FD001E3F9165}" destId="{13C01139-54A9-4278-9573-20886ECC400F}" srcOrd="0" destOrd="0" parTransId="{4F84EBBB-0BC0-4D7E-BFD2-0A1F4323EEE5}" sibTransId="{F4D147E6-1212-45C6-B297-C52ADEF510CC}"/>
    <dgm:cxn modelId="{F1852A6E-C3B7-4CA7-A9BF-89E066FBD344}" srcId="{981E10F5-9F26-4A0D-AA00-B1153192F702}" destId="{A260AC03-94ED-4301-A12A-9D406C128BED}" srcOrd="1" destOrd="0" parTransId="{7FC130AC-1BC0-4FBD-8ECD-CAF946A6A251}" sibTransId="{612204E9-189B-40CF-B917-18BF02DF4D4E}"/>
    <dgm:cxn modelId="{6EA0DC2E-E269-4DD1-86F7-6EB854944572}" srcId="{D58E1D13-C530-42D8-9039-3C75A5CAFCCE}" destId="{33D82054-1595-43B4-959A-C6A48A36D9C0}" srcOrd="0" destOrd="0" parTransId="{C33F206F-A46D-4296-81D4-69BBCFA7FBB7}" sibTransId="{AF60C4A9-1655-4E1C-B766-614E076FCA7B}"/>
    <dgm:cxn modelId="{179E8400-DD05-461F-9C52-5B0162BD13B5}" type="presOf" srcId="{652CE919-F9B9-4D27-A931-B9F479EC57CA}" destId="{F83E75D3-3E92-4AC7-99CE-7BC03DC4D89A}" srcOrd="0" destOrd="0" presId="urn:microsoft.com/office/officeart/2005/8/layout/vList5"/>
    <dgm:cxn modelId="{59C17188-EA6E-4943-BB4A-0EFA551C9FB5}" srcId="{981E10F5-9F26-4A0D-AA00-B1153192F702}" destId="{43C6A5CB-DFF4-41E2-A04F-FD001E3F9165}" srcOrd="0" destOrd="0" parTransId="{A648CA5D-E959-437A-A8F1-7B8CE815969E}" sibTransId="{8AC44520-0F23-4C68-8757-3487C48DAFA0}"/>
    <dgm:cxn modelId="{6DCD9CA4-0A16-4DF5-86DC-5C7969B64706}" srcId="{981E10F5-9F26-4A0D-AA00-B1153192F702}" destId="{34E343CF-805E-428A-9601-0A3FDC21675B}" srcOrd="2" destOrd="0" parTransId="{13471744-BB3A-4652-8879-91490682CFA8}" sibTransId="{FE70CB30-15C1-4203-BFB9-3508CA8C5412}"/>
    <dgm:cxn modelId="{E277B64D-A8AB-4D2C-BD7D-B638665ADE71}" type="presOf" srcId="{981E10F5-9F26-4A0D-AA00-B1153192F702}" destId="{4EBCCC1C-AEDB-4798-8120-6D3F909557E1}" srcOrd="0" destOrd="0" presId="urn:microsoft.com/office/officeart/2005/8/layout/vList5"/>
    <dgm:cxn modelId="{C636EA2E-C3D7-49FB-9B11-6E8DAD68B726}" type="presOf" srcId="{34E343CF-805E-428A-9601-0A3FDC21675B}" destId="{61EB3962-E4A9-4FD2-AF2B-13D266B2A4BA}" srcOrd="0" destOrd="0" presId="urn:microsoft.com/office/officeart/2005/8/layout/vList5"/>
    <dgm:cxn modelId="{106C3C0C-0BC4-411E-8BF5-C70185777A7A}" srcId="{34E343CF-805E-428A-9601-0A3FDC21675B}" destId="{7896B338-25B8-4DAD-AAD5-FAD21AA6F845}" srcOrd="0" destOrd="0" parTransId="{2E1B286A-3256-41D4-98C3-67E1D9F1CAFF}" sibTransId="{CBCA618F-CAEE-4CE2-AF40-0220CB6613F6}"/>
    <dgm:cxn modelId="{65F53B66-2912-418B-81AE-286F91C1A8A9}" type="presOf" srcId="{13C01139-54A9-4278-9573-20886ECC400F}" destId="{B6E35818-E234-47DC-BE66-1611C53A3840}" srcOrd="0" destOrd="0" presId="urn:microsoft.com/office/officeart/2005/8/layout/vList5"/>
    <dgm:cxn modelId="{F89B5136-1400-4388-94D1-2D4920DC9029}" srcId="{981E10F5-9F26-4A0D-AA00-B1153192F702}" destId="{D58E1D13-C530-42D8-9039-3C75A5CAFCCE}" srcOrd="3" destOrd="0" parTransId="{0CF3CFB7-07E5-4F9A-BF97-CC5B6E1DE252}" sibTransId="{C3EF9590-6C12-453B-B7E1-51A7331335E7}"/>
    <dgm:cxn modelId="{DA0ACCA8-7D15-4D01-9972-D99AE188B6FB}" type="presOf" srcId="{43C6A5CB-DFF4-41E2-A04F-FD001E3F9165}" destId="{8B97252F-1D4D-40C5-B531-3E8AB03D61CB}" srcOrd="0" destOrd="0" presId="urn:microsoft.com/office/officeart/2005/8/layout/vList5"/>
    <dgm:cxn modelId="{FA62886F-489E-436E-A888-9CE62B43186B}" type="presOf" srcId="{D58E1D13-C530-42D8-9039-3C75A5CAFCCE}" destId="{3FA35039-E3D9-4878-ADFE-0229006A04EB}" srcOrd="0" destOrd="0" presId="urn:microsoft.com/office/officeart/2005/8/layout/vList5"/>
    <dgm:cxn modelId="{F9D53A30-51FF-432F-BB9A-0AA1CD477AD2}" type="presOf" srcId="{A260AC03-94ED-4301-A12A-9D406C128BED}" destId="{2AD58C6C-05A8-4AB0-BA16-CA28C3F4F749}" srcOrd="0" destOrd="0" presId="urn:microsoft.com/office/officeart/2005/8/layout/vList5"/>
    <dgm:cxn modelId="{101464CA-CE62-40AE-A20D-7E4F764799E4}" type="presOf" srcId="{33D82054-1595-43B4-959A-C6A48A36D9C0}" destId="{85AAC55E-A198-4094-9BB0-3A864CE1EC8E}" srcOrd="0" destOrd="0" presId="urn:microsoft.com/office/officeart/2005/8/layout/vList5"/>
    <dgm:cxn modelId="{58076B1C-C68E-4478-8447-102B983527FC}" type="presOf" srcId="{7896B338-25B8-4DAD-AAD5-FAD21AA6F845}" destId="{220B7D8A-DAA1-4EE9-A8FA-C5EC45B0B641}" srcOrd="0" destOrd="0" presId="urn:microsoft.com/office/officeart/2005/8/layout/vList5"/>
    <dgm:cxn modelId="{83ADF255-396A-43D9-93B2-26088341715C}" type="presParOf" srcId="{4EBCCC1C-AEDB-4798-8120-6D3F909557E1}" destId="{0676B771-7727-45B5-A4D1-6348C991838D}" srcOrd="0" destOrd="0" presId="urn:microsoft.com/office/officeart/2005/8/layout/vList5"/>
    <dgm:cxn modelId="{D6935734-4479-4388-A5AA-CFFBB62D06C8}" type="presParOf" srcId="{0676B771-7727-45B5-A4D1-6348C991838D}" destId="{8B97252F-1D4D-40C5-B531-3E8AB03D61CB}" srcOrd="0" destOrd="0" presId="urn:microsoft.com/office/officeart/2005/8/layout/vList5"/>
    <dgm:cxn modelId="{CE7D84AF-15AD-49CB-9E56-C83480322B30}" type="presParOf" srcId="{0676B771-7727-45B5-A4D1-6348C991838D}" destId="{B6E35818-E234-47DC-BE66-1611C53A3840}" srcOrd="1" destOrd="0" presId="urn:microsoft.com/office/officeart/2005/8/layout/vList5"/>
    <dgm:cxn modelId="{D7306BD1-5A8D-4AB9-A02A-EE436F113F8A}" type="presParOf" srcId="{4EBCCC1C-AEDB-4798-8120-6D3F909557E1}" destId="{53280E77-697F-4E55-A923-1D2BC4893CDF}" srcOrd="1" destOrd="0" presId="urn:microsoft.com/office/officeart/2005/8/layout/vList5"/>
    <dgm:cxn modelId="{3189C798-B3B0-4246-8394-B53E42DD135D}" type="presParOf" srcId="{4EBCCC1C-AEDB-4798-8120-6D3F909557E1}" destId="{3D78EDC5-938C-4985-A811-ECBC6686DBFD}" srcOrd="2" destOrd="0" presId="urn:microsoft.com/office/officeart/2005/8/layout/vList5"/>
    <dgm:cxn modelId="{A253D358-0243-42FD-AE3F-76157A84A77E}" type="presParOf" srcId="{3D78EDC5-938C-4985-A811-ECBC6686DBFD}" destId="{2AD58C6C-05A8-4AB0-BA16-CA28C3F4F749}" srcOrd="0" destOrd="0" presId="urn:microsoft.com/office/officeart/2005/8/layout/vList5"/>
    <dgm:cxn modelId="{BE628681-5E48-4CB7-ABAB-54A857520AF9}" type="presParOf" srcId="{3D78EDC5-938C-4985-A811-ECBC6686DBFD}" destId="{F83E75D3-3E92-4AC7-99CE-7BC03DC4D89A}" srcOrd="1" destOrd="0" presId="urn:microsoft.com/office/officeart/2005/8/layout/vList5"/>
    <dgm:cxn modelId="{BCDBEFEF-188F-417D-BD2E-B8F9DDB4B87B}" type="presParOf" srcId="{4EBCCC1C-AEDB-4798-8120-6D3F909557E1}" destId="{FC7876A4-4358-487D-BC0C-11D0FD80E2D1}" srcOrd="3" destOrd="0" presId="urn:microsoft.com/office/officeart/2005/8/layout/vList5"/>
    <dgm:cxn modelId="{445581AF-1140-45BD-AD77-9499DEFE1B67}" type="presParOf" srcId="{4EBCCC1C-AEDB-4798-8120-6D3F909557E1}" destId="{A4898EE6-198E-478B-8286-EB8BA3F11717}" srcOrd="4" destOrd="0" presId="urn:microsoft.com/office/officeart/2005/8/layout/vList5"/>
    <dgm:cxn modelId="{A81B18DA-0E94-4380-84C8-7701857EA3AF}" type="presParOf" srcId="{A4898EE6-198E-478B-8286-EB8BA3F11717}" destId="{61EB3962-E4A9-4FD2-AF2B-13D266B2A4BA}" srcOrd="0" destOrd="0" presId="urn:microsoft.com/office/officeart/2005/8/layout/vList5"/>
    <dgm:cxn modelId="{BC3C6F2A-4CC7-4FF5-8D0C-69E369E289DB}" type="presParOf" srcId="{A4898EE6-198E-478B-8286-EB8BA3F11717}" destId="{220B7D8A-DAA1-4EE9-A8FA-C5EC45B0B641}" srcOrd="1" destOrd="0" presId="urn:microsoft.com/office/officeart/2005/8/layout/vList5"/>
    <dgm:cxn modelId="{38E6FEB8-A0E2-4EB0-AE54-1CFED3C876D8}" type="presParOf" srcId="{4EBCCC1C-AEDB-4798-8120-6D3F909557E1}" destId="{4FA2B68C-715E-4F54-9744-31E03E22CADC}" srcOrd="5" destOrd="0" presId="urn:microsoft.com/office/officeart/2005/8/layout/vList5"/>
    <dgm:cxn modelId="{D27A6997-4F6F-4EEC-A151-6B2893704910}" type="presParOf" srcId="{4EBCCC1C-AEDB-4798-8120-6D3F909557E1}" destId="{534674C4-D38E-4A6C-820E-EACCC2CC6445}" srcOrd="6" destOrd="0" presId="urn:microsoft.com/office/officeart/2005/8/layout/vList5"/>
    <dgm:cxn modelId="{9EE6F487-7229-49D1-BB52-AC4BBA86E252}" type="presParOf" srcId="{534674C4-D38E-4A6C-820E-EACCC2CC6445}" destId="{3FA35039-E3D9-4878-ADFE-0229006A04EB}" srcOrd="0" destOrd="0" presId="urn:microsoft.com/office/officeart/2005/8/layout/vList5"/>
    <dgm:cxn modelId="{53DF9406-27ED-4B05-9324-352A6FC22AB1}" type="presParOf" srcId="{534674C4-D38E-4A6C-820E-EACCC2CC6445}" destId="{85AAC55E-A198-4094-9BB0-3A864CE1EC8E}"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1BD3E4-9A2E-443A-831D-EA9D4E4B3D4B}">
      <dsp:nvSpPr>
        <dsp:cNvPr id="0" name=""/>
        <dsp:cNvSpPr/>
      </dsp:nvSpPr>
      <dsp:spPr>
        <a:xfrm>
          <a:off x="1099679" y="83466"/>
          <a:ext cx="5396494" cy="5396494"/>
        </a:xfrm>
        <a:prstGeom prst="circularArrow">
          <a:avLst>
            <a:gd name="adj1" fmla="val 5544"/>
            <a:gd name="adj2" fmla="val 330680"/>
            <a:gd name="adj3" fmla="val 14409124"/>
            <a:gd name="adj4" fmla="val 17011454"/>
            <a:gd name="adj5" fmla="val 5757"/>
          </a:avLst>
        </a:prstGeom>
        <a:solidFill>
          <a:schemeClr val="accent5">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C1E7D32-DFDE-446C-B642-80957B32B2AF}">
      <dsp:nvSpPr>
        <dsp:cNvPr id="0" name=""/>
        <dsp:cNvSpPr/>
      </dsp:nvSpPr>
      <dsp:spPr>
        <a:xfrm>
          <a:off x="2894630" y="0"/>
          <a:ext cx="1806592" cy="1130787"/>
        </a:xfrm>
        <a:prstGeom prst="roundRect">
          <a:avLst/>
        </a:prstGeom>
        <a:solidFill>
          <a:srgbClr val="FFFF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uz-Cyrl-UZ" sz="1600" kern="1200" dirty="0" smtClean="0">
              <a:solidFill>
                <a:schemeClr val="tx1"/>
              </a:solidFill>
              <a:latin typeface="Times New Roman" pitchFamily="18" charset="0"/>
              <a:cs typeface="Times New Roman" pitchFamily="18" charset="0"/>
            </a:rPr>
            <a:t>Вақт ва молиявий маблағларни тежашда;</a:t>
          </a:r>
          <a:endParaRPr lang="ru-RU" sz="1600" kern="1200" dirty="0">
            <a:solidFill>
              <a:schemeClr val="tx1"/>
            </a:solidFill>
            <a:latin typeface="Times New Roman" pitchFamily="18" charset="0"/>
            <a:cs typeface="Times New Roman" pitchFamily="18" charset="0"/>
          </a:endParaRPr>
        </a:p>
      </dsp:txBody>
      <dsp:txXfrm>
        <a:off x="2949830" y="55200"/>
        <a:ext cx="1696192" cy="1020387"/>
      </dsp:txXfrm>
    </dsp:sp>
    <dsp:sp modelId="{5DC1F5BB-9529-4D5A-9300-F106007AB82F}">
      <dsp:nvSpPr>
        <dsp:cNvPr id="0" name=""/>
        <dsp:cNvSpPr/>
      </dsp:nvSpPr>
      <dsp:spPr>
        <a:xfrm>
          <a:off x="5974793" y="1320563"/>
          <a:ext cx="2073831" cy="1280630"/>
        </a:xfrm>
        <a:prstGeom prst="roundRect">
          <a:avLst/>
        </a:prstGeom>
        <a:solidFill>
          <a:srgbClr val="A3E7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uz-Cyrl-UZ" sz="1600" kern="1200" dirty="0" smtClean="0">
              <a:solidFill>
                <a:schemeClr val="tx1"/>
              </a:solidFill>
              <a:latin typeface="Times New Roman" pitchFamily="18" charset="0"/>
              <a:cs typeface="Times New Roman" pitchFamily="18" charset="0"/>
            </a:rPr>
            <a:t>Сифати бузиладиган ёки қийматини бутунлай йўқотадиган бирликларда;</a:t>
          </a:r>
          <a:endParaRPr lang="ru-RU" sz="1600" kern="1200" dirty="0">
            <a:solidFill>
              <a:schemeClr val="tx1"/>
            </a:solidFill>
            <a:latin typeface="Times New Roman" pitchFamily="18" charset="0"/>
            <a:cs typeface="Times New Roman" pitchFamily="18" charset="0"/>
          </a:endParaRPr>
        </a:p>
      </dsp:txBody>
      <dsp:txXfrm>
        <a:off x="6037308" y="1383078"/>
        <a:ext cx="1948801" cy="1155600"/>
      </dsp:txXfrm>
    </dsp:sp>
    <dsp:sp modelId="{1E2294E9-E062-4612-8032-F690B9B35A14}">
      <dsp:nvSpPr>
        <dsp:cNvPr id="0" name=""/>
        <dsp:cNvSpPr/>
      </dsp:nvSpPr>
      <dsp:spPr>
        <a:xfrm>
          <a:off x="5061256" y="4166034"/>
          <a:ext cx="1828282" cy="991574"/>
        </a:xfrm>
        <a:prstGeom prst="roundRect">
          <a:avLst/>
        </a:prstGeom>
        <a:solidFill>
          <a:schemeClr val="accent6">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uz-Cyrl-UZ" sz="1600" kern="1200" dirty="0" smtClean="0">
              <a:solidFill>
                <a:schemeClr val="tx1"/>
              </a:solidFill>
              <a:latin typeface="Times New Roman" pitchFamily="18" charset="0"/>
              <a:cs typeface="Times New Roman" pitchFamily="18" charset="0"/>
            </a:rPr>
            <a:t>Тўплам ҳаддан ташқари улкан бўлса;</a:t>
          </a:r>
          <a:endParaRPr lang="ru-RU" sz="1600" kern="1200" dirty="0">
            <a:solidFill>
              <a:schemeClr val="tx1"/>
            </a:solidFill>
            <a:latin typeface="Times New Roman" pitchFamily="18" charset="0"/>
            <a:cs typeface="Times New Roman" pitchFamily="18" charset="0"/>
          </a:endParaRPr>
        </a:p>
      </dsp:txBody>
      <dsp:txXfrm>
        <a:off x="5109661" y="4214439"/>
        <a:ext cx="1731472" cy="894764"/>
      </dsp:txXfrm>
    </dsp:sp>
    <dsp:sp modelId="{81A4A5C4-9F8E-4B3D-8FDB-846DA5959C77}">
      <dsp:nvSpPr>
        <dsp:cNvPr id="0" name=""/>
        <dsp:cNvSpPr/>
      </dsp:nvSpPr>
      <dsp:spPr>
        <a:xfrm>
          <a:off x="652648" y="4104061"/>
          <a:ext cx="1959257" cy="946625"/>
        </a:xfrm>
        <a:prstGeom prst="roundRect">
          <a:avLst/>
        </a:prstGeom>
        <a:solidFill>
          <a:schemeClr val="tx2">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uz-Cyrl-UZ" sz="1600" kern="1200" dirty="0" smtClean="0">
              <a:solidFill>
                <a:schemeClr val="tx1"/>
              </a:solidFill>
              <a:latin typeface="Times New Roman" pitchFamily="18" charset="0"/>
              <a:cs typeface="Times New Roman" pitchFamily="18" charset="0"/>
            </a:rPr>
            <a:t>Кузатиш объектини чуқурроқ ўрганишда;</a:t>
          </a:r>
          <a:endParaRPr lang="ru-RU" sz="1600" kern="1200" dirty="0">
            <a:solidFill>
              <a:schemeClr val="tx1"/>
            </a:solidFill>
            <a:latin typeface="Times New Roman" pitchFamily="18" charset="0"/>
            <a:cs typeface="Times New Roman" pitchFamily="18" charset="0"/>
          </a:endParaRPr>
        </a:p>
      </dsp:txBody>
      <dsp:txXfrm>
        <a:off x="698858" y="4150271"/>
        <a:ext cx="1866837" cy="854205"/>
      </dsp:txXfrm>
    </dsp:sp>
    <dsp:sp modelId="{F9EBEE86-095B-4D24-AEDE-0BF027D983C5}">
      <dsp:nvSpPr>
        <dsp:cNvPr id="0" name=""/>
        <dsp:cNvSpPr/>
      </dsp:nvSpPr>
      <dsp:spPr>
        <a:xfrm>
          <a:off x="322675" y="1347613"/>
          <a:ext cx="1929139" cy="1282060"/>
        </a:xfrm>
        <a:prstGeom prst="roundRect">
          <a:avLst/>
        </a:prstGeom>
        <a:solidFill>
          <a:schemeClr val="accent1">
            <a:lumMod val="60000"/>
            <a:lum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uz-Cyrl-UZ" sz="1600" kern="1200" dirty="0" smtClean="0">
              <a:solidFill>
                <a:schemeClr val="tx1"/>
              </a:solidFill>
              <a:latin typeface="Times New Roman" pitchFamily="18" charset="0"/>
              <a:cs typeface="Times New Roman" pitchFamily="18" charset="0"/>
            </a:rPr>
            <a:t>Умумий кузатиш натижаларни текшириш, назорат қилишда;</a:t>
          </a:r>
          <a:endParaRPr lang="ru-RU" sz="1600" kern="1200" dirty="0">
            <a:solidFill>
              <a:schemeClr val="tx1"/>
            </a:solidFill>
            <a:latin typeface="Times New Roman" pitchFamily="18" charset="0"/>
            <a:cs typeface="Times New Roman" pitchFamily="18" charset="0"/>
          </a:endParaRPr>
        </a:p>
      </dsp:txBody>
      <dsp:txXfrm>
        <a:off x="385260" y="1410198"/>
        <a:ext cx="1803969" cy="115689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1353C3-93FA-4C50-BF52-3D795CEBC1BB}">
      <dsp:nvSpPr>
        <dsp:cNvPr id="0" name=""/>
        <dsp:cNvSpPr/>
      </dsp:nvSpPr>
      <dsp:spPr>
        <a:xfrm>
          <a:off x="375110" y="0"/>
          <a:ext cx="3999819" cy="999954"/>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uz-Cyrl-UZ" sz="2800" b="1" kern="1200" dirty="0" smtClean="0">
              <a:latin typeface="Times New Roman" pitchFamily="18" charset="0"/>
              <a:cs typeface="Times New Roman" pitchFamily="18" charset="0"/>
            </a:rPr>
            <a:t>Тасодифий хатолар: </a:t>
          </a:r>
          <a:endParaRPr lang="ru-RU" sz="2800" b="1" kern="1200" dirty="0">
            <a:latin typeface="Times New Roman" pitchFamily="18" charset="0"/>
            <a:cs typeface="Times New Roman" pitchFamily="18" charset="0"/>
          </a:endParaRPr>
        </a:p>
      </dsp:txBody>
      <dsp:txXfrm>
        <a:off x="404398" y="29288"/>
        <a:ext cx="3941243" cy="941378"/>
      </dsp:txXfrm>
    </dsp:sp>
    <dsp:sp modelId="{5B26F9B8-865B-4775-82B6-B7EADCD69AD6}">
      <dsp:nvSpPr>
        <dsp:cNvPr id="0" name=""/>
        <dsp:cNvSpPr/>
      </dsp:nvSpPr>
      <dsp:spPr>
        <a:xfrm rot="5402384">
          <a:off x="2286713" y="1011417"/>
          <a:ext cx="175677" cy="174992"/>
        </a:xfrm>
        <a:prstGeom prst="rightArrow">
          <a:avLst>
            <a:gd name="adj1" fmla="val 66700"/>
            <a:gd name="adj2" fmla="val 50000"/>
          </a:avLst>
        </a:prstGeom>
        <a:solidFill>
          <a:srgbClr val="FF00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8D9B4F1D-076A-408A-B509-3439BD6BF9E6}">
      <dsp:nvSpPr>
        <dsp:cNvPr id="0" name=""/>
        <dsp:cNvSpPr/>
      </dsp:nvSpPr>
      <dsp:spPr>
        <a:xfrm>
          <a:off x="137681" y="1351309"/>
          <a:ext cx="4470838" cy="3833266"/>
        </a:xfrm>
        <a:prstGeom prst="roundRect">
          <a:avLst>
            <a:gd name="adj" fmla="val 10000"/>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uz-Cyrl-UZ" sz="2400" kern="1200" dirty="0" smtClean="0">
              <a:latin typeface="Times New Roman" pitchFamily="18" charset="0"/>
              <a:cs typeface="Times New Roman" pitchFamily="18" charset="0"/>
            </a:rPr>
            <a:t>  кузатувчининг хоҳишисиз, унга боғлиқ бўлмаган ҳолда содир бўлувчи хатолардир. Бундай хатолар одатда кузатувчининг толиқиши, чарчаши ёки тушунарсиз ҳужжатлардан фойдаланиши натижасида вужудга келади. У кузатиш натижаларига деярли салбий таъсир кўрсатмайди.</a:t>
          </a:r>
          <a:endParaRPr lang="ru-RU" sz="2400" kern="1200" dirty="0">
            <a:latin typeface="Times New Roman" pitchFamily="18" charset="0"/>
            <a:cs typeface="Times New Roman" pitchFamily="18" charset="0"/>
          </a:endParaRPr>
        </a:p>
      </dsp:txBody>
      <dsp:txXfrm>
        <a:off x="249954" y="1463582"/>
        <a:ext cx="4246292" cy="3608720"/>
      </dsp:txXfrm>
    </dsp:sp>
    <dsp:sp modelId="{26216736-B00D-4E82-A97F-6379162B9945}">
      <dsp:nvSpPr>
        <dsp:cNvPr id="0" name=""/>
        <dsp:cNvSpPr/>
      </dsp:nvSpPr>
      <dsp:spPr>
        <a:xfrm>
          <a:off x="5556056" y="0"/>
          <a:ext cx="3999819" cy="999954"/>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35560" tIns="35560" rIns="35560" bIns="35560" numCol="1" spcCol="1270" anchor="ctr" anchorCtr="0">
          <a:noAutofit/>
        </a:bodyPr>
        <a:lstStyle/>
        <a:p>
          <a:pPr lvl="0" algn="ctr" defTabSz="1244600">
            <a:lnSpc>
              <a:spcPct val="90000"/>
            </a:lnSpc>
            <a:spcBef>
              <a:spcPct val="0"/>
            </a:spcBef>
            <a:spcAft>
              <a:spcPct val="35000"/>
            </a:spcAft>
          </a:pPr>
          <a:r>
            <a:rPr lang="uz-Cyrl-UZ" sz="2800" b="1" kern="1200" dirty="0" smtClean="0">
              <a:latin typeface="Times New Roman" pitchFamily="18" charset="0"/>
              <a:cs typeface="Times New Roman" pitchFamily="18" charset="0"/>
            </a:rPr>
            <a:t>Мунтазам хатолар:</a:t>
          </a:r>
          <a:endParaRPr lang="ru-RU" sz="2800" b="1" kern="1200" dirty="0">
            <a:latin typeface="Times New Roman" pitchFamily="18" charset="0"/>
            <a:cs typeface="Times New Roman" pitchFamily="18" charset="0"/>
          </a:endParaRPr>
        </a:p>
      </dsp:txBody>
      <dsp:txXfrm>
        <a:off x="5585344" y="29288"/>
        <a:ext cx="3941243" cy="941378"/>
      </dsp:txXfrm>
    </dsp:sp>
    <dsp:sp modelId="{DE925FBB-8A4B-491B-A20D-26C3A09ACEC8}">
      <dsp:nvSpPr>
        <dsp:cNvPr id="0" name=""/>
        <dsp:cNvSpPr/>
      </dsp:nvSpPr>
      <dsp:spPr>
        <a:xfrm rot="5400000">
          <a:off x="7468299" y="1011075"/>
          <a:ext cx="175334" cy="174992"/>
        </a:xfrm>
        <a:prstGeom prst="rightArrow">
          <a:avLst>
            <a:gd name="adj1" fmla="val 66700"/>
            <a:gd name="adj2" fmla="val 50000"/>
          </a:avLst>
        </a:prstGeom>
        <a:solidFill>
          <a:srgbClr val="FF0000"/>
        </a:solidFill>
        <a:ln>
          <a:noFill/>
        </a:ln>
        <a:effectLst>
          <a:outerShdw blurRad="40000" dist="23000" dir="5400000" rotWithShape="0">
            <a:srgbClr val="000000">
              <a:alpha val="35000"/>
            </a:srgbClr>
          </a:outerShdw>
        </a:effectLst>
        <a:scene3d>
          <a:camera prst="orthographicFront"/>
          <a:lightRig rig="threePt" dir="t">
            <a:rot lat="0" lon="0" rev="7500000"/>
          </a:lightRig>
        </a:scene3d>
        <a:sp3d z="-70000" extrusionH="63500" prstMaterial="matte">
          <a:bevelT w="25400" h="63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3F0226A1-BE8C-4514-B677-D9DBC4FB7FEA}">
      <dsp:nvSpPr>
        <dsp:cNvPr id="0" name=""/>
        <dsp:cNvSpPr/>
      </dsp:nvSpPr>
      <dsp:spPr>
        <a:xfrm>
          <a:off x="5170414" y="1350624"/>
          <a:ext cx="4771104" cy="3748760"/>
        </a:xfrm>
        <a:prstGeom prst="roundRect">
          <a:avLst>
            <a:gd name="adj" fmla="val 10000"/>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threePt" dir="t">
            <a:rot lat="0" lon="0" rev="7500000"/>
          </a:lightRig>
        </a:scene3d>
        <a:sp3d extrusionH="190500" prstMaterial="dkEdge">
          <a:bevelT w="120650" h="38100" prst="relaxedInset"/>
          <a:bevelB w="120650" h="57150" prst="relaxedInset"/>
          <a:contourClr>
            <a:schemeClr val="bg1"/>
          </a:contourClr>
        </a:sp3d>
      </dsp:spPr>
      <dsp:style>
        <a:lnRef idx="1">
          <a:scrgbClr r="0" g="0" b="0"/>
        </a:lnRef>
        <a:fillRef idx="1">
          <a:scrgbClr r="0" g="0" b="0"/>
        </a:fillRef>
        <a:effectRef idx="2">
          <a:scrgbClr r="0" g="0" b="0"/>
        </a:effectRef>
        <a:fontRef idx="minor"/>
      </dsp:style>
      <dsp:txBody>
        <a:bodyPr spcFirstLastPara="0" vert="horz" wrap="square" lIns="25400" tIns="25400" rIns="25400" bIns="25400" numCol="1" spcCol="1270" anchor="ctr" anchorCtr="0">
          <a:noAutofit/>
        </a:bodyPr>
        <a:lstStyle/>
        <a:p>
          <a:pPr lvl="0" algn="ctr" defTabSz="889000">
            <a:lnSpc>
              <a:spcPct val="90000"/>
            </a:lnSpc>
            <a:spcBef>
              <a:spcPct val="0"/>
            </a:spcBef>
            <a:spcAft>
              <a:spcPct val="35000"/>
            </a:spcAft>
          </a:pPr>
          <a:r>
            <a:rPr lang="uz-Cyrl-UZ" sz="2000" kern="1200" dirty="0" smtClean="0">
              <a:latin typeface="Times New Roman" pitchFamily="18" charset="0"/>
              <a:cs typeface="Times New Roman" pitchFamily="18" charset="0"/>
            </a:rPr>
            <a:t>ўз навбатида кўзланган ва кўзланмаган бўлиши мумкин. Ўлчаш асбоблари ноаниқлигидан, танлаш кузатиш усулларининг камчиликларидан келиб чиқади. Кузатиш натижаларини ўзгартириб кўрсатиш мақсадида атайлаб қилинган хатолар кўзланган мунтазам хатолардир. Бундай хатолар кузатиш натижасига салбий таъсир кўрсатади.</a:t>
          </a:r>
          <a:endParaRPr lang="ru-RU" sz="2000" kern="1200" dirty="0">
            <a:latin typeface="Times New Roman" pitchFamily="18" charset="0"/>
            <a:cs typeface="Times New Roman" pitchFamily="18" charset="0"/>
          </a:endParaRPr>
        </a:p>
      </dsp:txBody>
      <dsp:txXfrm>
        <a:off x="5280211" y="1460421"/>
        <a:ext cx="4551510" cy="35291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E35818-E234-47DC-BE66-1611C53A3840}">
      <dsp:nvSpPr>
        <dsp:cNvPr id="0" name=""/>
        <dsp:cNvSpPr/>
      </dsp:nvSpPr>
      <dsp:spPr>
        <a:xfrm rot="5400000">
          <a:off x="5828926" y="-2596653"/>
          <a:ext cx="939165" cy="6372145"/>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ru-RU" sz="2000" kern="1200" dirty="0" smtClean="0"/>
            <a:t>Бош </a:t>
          </a:r>
          <a:r>
            <a:rPr lang="ru-RU" sz="2000" kern="1200" dirty="0" err="1" smtClean="0"/>
            <a:t>тўпламдан</a:t>
          </a:r>
          <a:r>
            <a:rPr lang="ru-RU" sz="2000" kern="1200" dirty="0" smtClean="0"/>
            <a:t> </a:t>
          </a:r>
          <a:r>
            <a:rPr lang="ru-RU" sz="2000" kern="1200" dirty="0" err="1" smtClean="0"/>
            <a:t>бирликлар</a:t>
          </a:r>
          <a:r>
            <a:rPr lang="ru-RU" sz="2000" kern="1200" dirty="0" smtClean="0"/>
            <a:t> </a:t>
          </a:r>
          <a:r>
            <a:rPr lang="ru-RU" sz="2000" kern="1200" dirty="0" err="1" smtClean="0"/>
            <a:t>қуръа</a:t>
          </a:r>
          <a:r>
            <a:rPr lang="ru-RU" sz="2000" kern="1200" dirty="0" smtClean="0"/>
            <a:t> </a:t>
          </a:r>
          <a:r>
            <a:rPr lang="ru-RU" sz="2000" kern="1200" dirty="0" err="1" smtClean="0"/>
            <a:t>ёки</a:t>
          </a:r>
          <a:r>
            <a:rPr lang="ru-RU" sz="2000" kern="1200" dirty="0" smtClean="0"/>
            <a:t> чек </a:t>
          </a:r>
          <a:r>
            <a:rPr lang="ru-RU" sz="2000" kern="1200" dirty="0" err="1" smtClean="0"/>
            <a:t>танлаш</a:t>
          </a:r>
          <a:r>
            <a:rPr lang="ru-RU" sz="2000" kern="1200" dirty="0" smtClean="0"/>
            <a:t> </a:t>
          </a:r>
          <a:r>
            <a:rPr lang="ru-RU" sz="2000" kern="1200" dirty="0" err="1" smtClean="0"/>
            <a:t>йўли</a:t>
          </a:r>
          <a:r>
            <a:rPr lang="ru-RU" sz="2000" kern="1200" dirty="0" smtClean="0"/>
            <a:t> </a:t>
          </a:r>
          <a:r>
            <a:rPr lang="ru-RU" sz="2000" kern="1200" dirty="0" err="1" smtClean="0"/>
            <a:t>билан</a:t>
          </a:r>
          <a:r>
            <a:rPr lang="ru-RU" sz="2000" kern="1200" dirty="0" smtClean="0"/>
            <a:t> </a:t>
          </a:r>
          <a:r>
            <a:rPr lang="ru-RU" sz="2000" kern="1200" dirty="0" err="1" smtClean="0"/>
            <a:t>аниқланади</a:t>
          </a:r>
          <a:r>
            <a:rPr lang="ru-RU" sz="2000" kern="1200" dirty="0" smtClean="0"/>
            <a:t>.</a:t>
          </a:r>
          <a:endParaRPr lang="ru-RU" sz="2000" kern="1200" dirty="0"/>
        </a:p>
      </dsp:txBody>
      <dsp:txXfrm rot="-5400000">
        <a:off x="3112436" y="165683"/>
        <a:ext cx="6326299" cy="847473"/>
      </dsp:txXfrm>
    </dsp:sp>
    <dsp:sp modelId="{8B97252F-1D4D-40C5-B531-3E8AB03D61CB}">
      <dsp:nvSpPr>
        <dsp:cNvPr id="0" name=""/>
        <dsp:cNvSpPr/>
      </dsp:nvSpPr>
      <dsp:spPr>
        <a:xfrm>
          <a:off x="216045" y="2440"/>
          <a:ext cx="2896390" cy="1173956"/>
        </a:xfrm>
        <a:prstGeom prst="roundRect">
          <a:avLst/>
        </a:prstGeom>
        <a:solidFill>
          <a:schemeClr val="accent1">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ru-RU" sz="3200" b="1" kern="1200" dirty="0" smtClean="0">
              <a:solidFill>
                <a:srgbClr val="FF0000"/>
              </a:solidFill>
            </a:rPr>
            <a:t>1.Тасодифий </a:t>
          </a:r>
          <a:r>
            <a:rPr lang="ru-RU" sz="3200" b="1" kern="1200" dirty="0" err="1" smtClean="0">
              <a:solidFill>
                <a:srgbClr val="FF0000"/>
              </a:solidFill>
            </a:rPr>
            <a:t>танлаш</a:t>
          </a:r>
          <a:endParaRPr lang="ru-RU" sz="3200" b="1" kern="1200" dirty="0">
            <a:solidFill>
              <a:srgbClr val="FF0000"/>
            </a:solidFill>
          </a:endParaRPr>
        </a:p>
      </dsp:txBody>
      <dsp:txXfrm>
        <a:off x="273353" y="59748"/>
        <a:ext cx="2781774" cy="1059340"/>
      </dsp:txXfrm>
    </dsp:sp>
    <dsp:sp modelId="{F83E75D3-3E92-4AC7-99CE-7BC03DC4D89A}">
      <dsp:nvSpPr>
        <dsp:cNvPr id="0" name=""/>
        <dsp:cNvSpPr/>
      </dsp:nvSpPr>
      <dsp:spPr>
        <a:xfrm rot="5400000">
          <a:off x="2717260" y="-1368085"/>
          <a:ext cx="939165" cy="6372145"/>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ru-RU" sz="2000" kern="1200" dirty="0" smtClean="0"/>
            <a:t>Бош </a:t>
          </a:r>
          <a:r>
            <a:rPr lang="ru-RU" sz="2000" kern="1200" dirty="0" err="1" smtClean="0"/>
            <a:t>тўпламдан</a:t>
          </a:r>
          <a:r>
            <a:rPr lang="ru-RU" sz="2000" kern="1200" dirty="0" smtClean="0"/>
            <a:t> </a:t>
          </a:r>
          <a:r>
            <a:rPr lang="ru-RU" sz="2000" kern="1200" dirty="0" err="1" smtClean="0"/>
            <a:t>бирликлар</a:t>
          </a:r>
          <a:r>
            <a:rPr lang="ru-RU" sz="2000" kern="1200" dirty="0" smtClean="0"/>
            <a:t> </a:t>
          </a:r>
          <a:r>
            <a:rPr lang="ru-RU" sz="2000" kern="1200" dirty="0" err="1" smtClean="0"/>
            <a:t>маълум</a:t>
          </a:r>
          <a:r>
            <a:rPr lang="ru-RU" sz="2000" kern="1200" dirty="0" smtClean="0"/>
            <a:t> </a:t>
          </a:r>
          <a:r>
            <a:rPr lang="ru-RU" sz="2000" kern="1200" dirty="0" err="1" smtClean="0"/>
            <a:t>оралиқ</a:t>
          </a:r>
          <a:r>
            <a:rPr lang="ru-RU" sz="2000" kern="1200" dirty="0" smtClean="0"/>
            <a:t> </a:t>
          </a:r>
          <a:r>
            <a:rPr lang="ru-RU" sz="2000" kern="1200" dirty="0" err="1" smtClean="0"/>
            <a:t>бўйича</a:t>
          </a:r>
          <a:r>
            <a:rPr lang="ru-RU" sz="2000" kern="1200" dirty="0" smtClean="0"/>
            <a:t> </a:t>
          </a:r>
          <a:r>
            <a:rPr lang="ru-RU" sz="2000" kern="1200" dirty="0" err="1" smtClean="0"/>
            <a:t>танлаб</a:t>
          </a:r>
          <a:r>
            <a:rPr lang="ru-RU" sz="2000" kern="1200" dirty="0" smtClean="0"/>
            <a:t> </a:t>
          </a:r>
          <a:r>
            <a:rPr lang="ru-RU" sz="2000" kern="1200" dirty="0" err="1" smtClean="0"/>
            <a:t>олинади</a:t>
          </a:r>
          <a:r>
            <a:rPr lang="ru-RU" sz="2000" kern="1200" dirty="0" smtClean="0"/>
            <a:t>.</a:t>
          </a:r>
          <a:endParaRPr lang="ru-RU" sz="2000" kern="1200" dirty="0"/>
        </a:p>
      </dsp:txBody>
      <dsp:txXfrm rot="-5400000">
        <a:off x="770" y="1394251"/>
        <a:ext cx="6326299" cy="847473"/>
      </dsp:txXfrm>
    </dsp:sp>
    <dsp:sp modelId="{2AD58C6C-05A8-4AB0-BA16-CA28C3F4F749}">
      <dsp:nvSpPr>
        <dsp:cNvPr id="0" name=""/>
        <dsp:cNvSpPr/>
      </dsp:nvSpPr>
      <dsp:spPr>
        <a:xfrm>
          <a:off x="6337510" y="1276406"/>
          <a:ext cx="3009799" cy="1173956"/>
        </a:xfrm>
        <a:prstGeom prst="roundRect">
          <a:avLst/>
        </a:prstGeom>
        <a:solidFill>
          <a:schemeClr val="accent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lvl="0" algn="ctr" defTabSz="1422400">
            <a:lnSpc>
              <a:spcPct val="90000"/>
            </a:lnSpc>
            <a:spcBef>
              <a:spcPct val="0"/>
            </a:spcBef>
            <a:spcAft>
              <a:spcPct val="35000"/>
            </a:spcAft>
          </a:pPr>
          <a:r>
            <a:rPr lang="ru-RU" sz="3200" b="1" kern="1200" dirty="0" smtClean="0">
              <a:solidFill>
                <a:schemeClr val="tx1"/>
              </a:solidFill>
            </a:rPr>
            <a:t>2.Механик </a:t>
          </a:r>
          <a:r>
            <a:rPr lang="ru-RU" sz="3200" b="1" kern="1200" dirty="0" err="1" smtClean="0">
              <a:solidFill>
                <a:schemeClr val="tx1"/>
              </a:solidFill>
            </a:rPr>
            <a:t>танлаш</a:t>
          </a:r>
          <a:endParaRPr lang="ru-RU" sz="3200" b="1" kern="1200" dirty="0">
            <a:solidFill>
              <a:schemeClr val="tx1"/>
            </a:solidFill>
          </a:endParaRPr>
        </a:p>
      </dsp:txBody>
      <dsp:txXfrm>
        <a:off x="6394818" y="1333714"/>
        <a:ext cx="2895183" cy="1059340"/>
      </dsp:txXfrm>
    </dsp:sp>
    <dsp:sp modelId="{220B7D8A-DAA1-4EE9-A8FA-C5EC45B0B641}">
      <dsp:nvSpPr>
        <dsp:cNvPr id="0" name=""/>
        <dsp:cNvSpPr/>
      </dsp:nvSpPr>
      <dsp:spPr>
        <a:xfrm rot="5400000">
          <a:off x="5940793" y="-131345"/>
          <a:ext cx="939165" cy="6372145"/>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ru-RU" sz="2000" kern="1200" dirty="0" smtClean="0"/>
            <a:t>Бош </a:t>
          </a:r>
          <a:r>
            <a:rPr lang="ru-RU" sz="2000" kern="1200" dirty="0" err="1" smtClean="0"/>
            <a:t>тўплам</a:t>
          </a:r>
          <a:r>
            <a:rPr lang="ru-RU" sz="2000" kern="1200" dirty="0" smtClean="0"/>
            <a:t> </a:t>
          </a:r>
          <a:r>
            <a:rPr lang="ru-RU" sz="2000" kern="1200" dirty="0" err="1" smtClean="0"/>
            <a:t>икки</a:t>
          </a:r>
          <a:r>
            <a:rPr lang="ru-RU" sz="2000" kern="1200" dirty="0" smtClean="0"/>
            <a:t> </a:t>
          </a:r>
          <a:r>
            <a:rPr lang="ru-RU" sz="2000" kern="1200" dirty="0" err="1" smtClean="0"/>
            <a:t>қисмга</a:t>
          </a:r>
          <a:r>
            <a:rPr lang="ru-RU" sz="2000" kern="1200" dirty="0" smtClean="0"/>
            <a:t> </a:t>
          </a:r>
          <a:r>
            <a:rPr lang="ru-RU" sz="2000" kern="1200" dirty="0" err="1" smtClean="0"/>
            <a:t>ажратилиб</a:t>
          </a:r>
          <a:r>
            <a:rPr lang="ru-RU" sz="2000" kern="1200" dirty="0" smtClean="0"/>
            <a:t>, </a:t>
          </a:r>
          <a:r>
            <a:rPr lang="ru-RU" sz="2000" kern="1200" dirty="0" err="1" smtClean="0"/>
            <a:t>бирликлар</a:t>
          </a:r>
          <a:r>
            <a:rPr lang="ru-RU" sz="2000" kern="1200" dirty="0" smtClean="0"/>
            <a:t> </a:t>
          </a:r>
          <a:r>
            <a:rPr lang="ru-RU" sz="2000" kern="1200" dirty="0" err="1" smtClean="0"/>
            <a:t>тасодифий</a:t>
          </a:r>
          <a:r>
            <a:rPr lang="ru-RU" sz="2000" kern="1200" dirty="0" smtClean="0"/>
            <a:t> </a:t>
          </a:r>
          <a:r>
            <a:rPr lang="ru-RU" sz="2000" kern="1200" dirty="0" err="1" smtClean="0"/>
            <a:t>ва</a:t>
          </a:r>
          <a:r>
            <a:rPr lang="ru-RU" sz="2000" kern="1200" dirty="0" smtClean="0"/>
            <a:t> механик </a:t>
          </a:r>
          <a:r>
            <a:rPr lang="ru-RU" sz="2000" kern="1200" dirty="0" err="1" smtClean="0"/>
            <a:t>усуллар</a:t>
          </a:r>
          <a:r>
            <a:rPr lang="ru-RU" sz="2000" kern="1200" dirty="0" smtClean="0"/>
            <a:t> </a:t>
          </a:r>
          <a:r>
            <a:rPr lang="ru-RU" sz="2000" kern="1200" dirty="0" err="1" smtClean="0"/>
            <a:t>билан</a:t>
          </a:r>
          <a:r>
            <a:rPr lang="ru-RU" sz="2000" kern="1200" dirty="0" smtClean="0"/>
            <a:t> </a:t>
          </a:r>
          <a:r>
            <a:rPr lang="ru-RU" sz="2000" kern="1200" dirty="0" err="1" smtClean="0"/>
            <a:t>танлаб</a:t>
          </a:r>
          <a:r>
            <a:rPr lang="ru-RU" sz="2000" kern="1200" dirty="0" smtClean="0"/>
            <a:t> </a:t>
          </a:r>
          <a:r>
            <a:rPr lang="ru-RU" sz="2000" kern="1200" dirty="0" err="1" smtClean="0"/>
            <a:t>олинади</a:t>
          </a:r>
          <a:r>
            <a:rPr lang="ru-RU" sz="2000" kern="1200" dirty="0" smtClean="0"/>
            <a:t>.</a:t>
          </a:r>
          <a:endParaRPr lang="ru-RU" sz="2000" kern="1200" dirty="0"/>
        </a:p>
      </dsp:txBody>
      <dsp:txXfrm rot="-5400000">
        <a:off x="3224303" y="2630991"/>
        <a:ext cx="6326299" cy="847473"/>
      </dsp:txXfrm>
    </dsp:sp>
    <dsp:sp modelId="{61EB3962-E4A9-4FD2-AF2B-13D266B2A4BA}">
      <dsp:nvSpPr>
        <dsp:cNvPr id="0" name=""/>
        <dsp:cNvSpPr/>
      </dsp:nvSpPr>
      <dsp:spPr>
        <a:xfrm>
          <a:off x="216045" y="2467748"/>
          <a:ext cx="3008257" cy="1173956"/>
        </a:xfrm>
        <a:prstGeom prst="roundRect">
          <a:avLst/>
        </a:prstGeom>
        <a:solidFill>
          <a:srgbClr val="A3E7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lvl="0" algn="ctr" defTabSz="1244600">
            <a:lnSpc>
              <a:spcPct val="90000"/>
            </a:lnSpc>
            <a:spcBef>
              <a:spcPct val="0"/>
            </a:spcBef>
            <a:spcAft>
              <a:spcPct val="35000"/>
            </a:spcAft>
          </a:pPr>
          <a:r>
            <a:rPr lang="ru-RU" sz="2800" b="1" kern="1200" dirty="0" smtClean="0">
              <a:solidFill>
                <a:schemeClr val="tx1"/>
              </a:solidFill>
            </a:rPr>
            <a:t>3.Комбинацияли </a:t>
          </a:r>
          <a:r>
            <a:rPr lang="ru-RU" sz="2800" b="1" kern="1200" dirty="0" err="1" smtClean="0">
              <a:solidFill>
                <a:schemeClr val="tx1"/>
              </a:solidFill>
            </a:rPr>
            <a:t>танлаш</a:t>
          </a:r>
          <a:endParaRPr lang="ru-RU" sz="2800" b="1" kern="1200" dirty="0">
            <a:solidFill>
              <a:schemeClr val="tx1"/>
            </a:solidFill>
          </a:endParaRPr>
        </a:p>
      </dsp:txBody>
      <dsp:txXfrm>
        <a:off x="273353" y="2525056"/>
        <a:ext cx="2893641" cy="1059340"/>
      </dsp:txXfrm>
    </dsp:sp>
    <dsp:sp modelId="{85AAC55E-A198-4094-9BB0-3A864CE1EC8E}">
      <dsp:nvSpPr>
        <dsp:cNvPr id="0" name=""/>
        <dsp:cNvSpPr/>
      </dsp:nvSpPr>
      <dsp:spPr>
        <a:xfrm rot="5400000">
          <a:off x="3035513" y="1152201"/>
          <a:ext cx="939165" cy="6372145"/>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38100" rIns="76200" bIns="38100" numCol="1" spcCol="1270" anchor="ctr" anchorCtr="0">
          <a:noAutofit/>
        </a:bodyPr>
        <a:lstStyle/>
        <a:p>
          <a:pPr marL="228600" lvl="1" indent="-228600" algn="l" defTabSz="889000">
            <a:lnSpc>
              <a:spcPct val="90000"/>
            </a:lnSpc>
            <a:spcBef>
              <a:spcPct val="0"/>
            </a:spcBef>
            <a:spcAft>
              <a:spcPct val="15000"/>
            </a:spcAft>
            <a:buChar char="••"/>
          </a:pPr>
          <a:r>
            <a:rPr lang="ru-RU" sz="2000" kern="1200" dirty="0" smtClean="0"/>
            <a:t>Бош </a:t>
          </a:r>
          <a:r>
            <a:rPr lang="ru-RU" sz="2000" kern="1200" dirty="0" err="1" smtClean="0"/>
            <a:t>тўплам</a:t>
          </a:r>
          <a:r>
            <a:rPr lang="ru-RU" sz="2000" kern="1200" dirty="0" smtClean="0"/>
            <a:t> </a:t>
          </a:r>
          <a:r>
            <a:rPr lang="ru-RU" sz="2000" kern="1200" dirty="0" err="1" smtClean="0"/>
            <a:t>типларга</a:t>
          </a:r>
          <a:r>
            <a:rPr lang="ru-RU" sz="2000" kern="1200" dirty="0" smtClean="0"/>
            <a:t> </a:t>
          </a:r>
          <a:r>
            <a:rPr lang="ru-RU" sz="2000" kern="1200" dirty="0" err="1" smtClean="0"/>
            <a:t>ажратилиб</a:t>
          </a:r>
          <a:r>
            <a:rPr lang="ru-RU" sz="2000" kern="1200" dirty="0" smtClean="0"/>
            <a:t>, </a:t>
          </a:r>
          <a:r>
            <a:rPr lang="ru-RU" sz="2000" kern="1200" dirty="0" err="1" smtClean="0"/>
            <a:t>кейин</a:t>
          </a:r>
          <a:r>
            <a:rPr lang="ru-RU" sz="2000" kern="1200" dirty="0" smtClean="0"/>
            <a:t> </a:t>
          </a:r>
          <a:r>
            <a:rPr lang="ru-RU" sz="2000" kern="1200" dirty="0" err="1" smtClean="0"/>
            <a:t>тасодифий</a:t>
          </a:r>
          <a:r>
            <a:rPr lang="ru-RU" sz="2000" kern="1200" dirty="0" smtClean="0"/>
            <a:t> </a:t>
          </a:r>
          <a:r>
            <a:rPr lang="ru-RU" sz="2000" kern="1200" dirty="0" err="1" smtClean="0"/>
            <a:t>ёки</a:t>
          </a:r>
          <a:r>
            <a:rPr lang="ru-RU" sz="2000" kern="1200" dirty="0" smtClean="0"/>
            <a:t> механик </a:t>
          </a:r>
          <a:r>
            <a:rPr lang="ru-RU" sz="2000" kern="1200" dirty="0" err="1" smtClean="0"/>
            <a:t>усулда</a:t>
          </a:r>
          <a:r>
            <a:rPr lang="ru-RU" sz="2000" kern="1200" dirty="0" smtClean="0"/>
            <a:t> </a:t>
          </a:r>
          <a:r>
            <a:rPr lang="ru-RU" sz="2000" kern="1200" dirty="0" err="1" smtClean="0"/>
            <a:t>танлаб</a:t>
          </a:r>
          <a:r>
            <a:rPr lang="ru-RU" sz="2000" kern="1200" dirty="0" smtClean="0"/>
            <a:t> </a:t>
          </a:r>
          <a:r>
            <a:rPr lang="ru-RU" sz="2000" kern="1200" dirty="0" err="1" smtClean="0"/>
            <a:t>олинади</a:t>
          </a:r>
          <a:r>
            <a:rPr lang="ru-RU" sz="2000" kern="1200" dirty="0" smtClean="0"/>
            <a:t>.</a:t>
          </a:r>
          <a:endParaRPr lang="ru-RU" sz="2000" kern="1200" dirty="0"/>
        </a:p>
      </dsp:txBody>
      <dsp:txXfrm rot="-5400000">
        <a:off x="319023" y="3914537"/>
        <a:ext cx="6326299" cy="847473"/>
      </dsp:txXfrm>
    </dsp:sp>
    <dsp:sp modelId="{3FA35039-E3D9-4878-ADFE-0229006A04EB}">
      <dsp:nvSpPr>
        <dsp:cNvPr id="0" name=""/>
        <dsp:cNvSpPr/>
      </dsp:nvSpPr>
      <dsp:spPr>
        <a:xfrm>
          <a:off x="6481521" y="3652669"/>
          <a:ext cx="3152240" cy="1173956"/>
        </a:xfrm>
        <a:prstGeom prst="roundRect">
          <a:avLst/>
        </a:prstGeom>
        <a:solidFill>
          <a:srgbClr val="FF66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49530" rIns="99060" bIns="49530" numCol="1" spcCol="1270" anchor="ctr" anchorCtr="0">
          <a:noAutofit/>
        </a:bodyPr>
        <a:lstStyle/>
        <a:p>
          <a:pPr lvl="0" algn="ctr" defTabSz="1155700">
            <a:lnSpc>
              <a:spcPct val="90000"/>
            </a:lnSpc>
            <a:spcBef>
              <a:spcPct val="0"/>
            </a:spcBef>
            <a:spcAft>
              <a:spcPct val="35000"/>
            </a:spcAft>
          </a:pPr>
          <a:r>
            <a:rPr lang="ru-RU" sz="2600" b="1" kern="1200" dirty="0" smtClean="0">
              <a:solidFill>
                <a:srgbClr val="0000FF"/>
              </a:solidFill>
            </a:rPr>
            <a:t>4.Районлаштириб </a:t>
          </a:r>
          <a:r>
            <a:rPr lang="ru-RU" sz="2600" b="1" kern="1200" dirty="0" err="1" smtClean="0">
              <a:solidFill>
                <a:srgbClr val="0000FF"/>
              </a:solidFill>
            </a:rPr>
            <a:t>танлаш</a:t>
          </a:r>
          <a:endParaRPr lang="ru-RU" sz="2600" b="1" kern="1200" dirty="0">
            <a:solidFill>
              <a:srgbClr val="0000FF"/>
            </a:solidFill>
          </a:endParaRPr>
        </a:p>
      </dsp:txBody>
      <dsp:txXfrm>
        <a:off x="6538829" y="3709977"/>
        <a:ext cx="3037624" cy="1059340"/>
      </dsp:txXfrm>
    </dsp:sp>
  </dsp:spTree>
</dsp:drawing>
</file>

<file path=ppt/diagrams/layout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2.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eaLnBrk="1" hangingPunct="1">
              <a:defRPr sz="1200">
                <a:latin typeface="Times New Roman" pitchFamily="18" charset="0"/>
              </a:defRPr>
            </a:lvl1pPr>
          </a:lstStyle>
          <a:p>
            <a:pPr>
              <a:defRPr/>
            </a:pPr>
            <a:endParaRPr lang="ru-RU"/>
          </a:p>
        </p:txBody>
      </p:sp>
      <p:sp>
        <p:nvSpPr>
          <p:cNvPr id="54275" name="Rectangle 3"/>
          <p:cNvSpPr>
            <a:spLocks noGrp="1" noChangeArrowheads="1"/>
          </p:cNvSpPr>
          <p:nvPr>
            <p:ph type="dt" sz="quarter" idx="1"/>
          </p:nvPr>
        </p:nvSpPr>
        <p:spPr bwMode="auto">
          <a:xfrm>
            <a:off x="388620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eaLnBrk="1" hangingPunct="1">
              <a:defRPr sz="1200">
                <a:latin typeface="Times New Roman" pitchFamily="18" charset="0"/>
              </a:defRPr>
            </a:lvl1pPr>
          </a:lstStyle>
          <a:p>
            <a:pPr>
              <a:defRPr/>
            </a:pPr>
            <a:endParaRPr lang="ru-RU"/>
          </a:p>
        </p:txBody>
      </p:sp>
      <p:sp>
        <p:nvSpPr>
          <p:cNvPr id="54276" name="Rectangle 4"/>
          <p:cNvSpPr>
            <a:spLocks noGrp="1" noChangeArrowheads="1"/>
          </p:cNvSpPr>
          <p:nvPr>
            <p:ph type="ftr" sz="quarter" idx="2"/>
          </p:nvPr>
        </p:nvSpPr>
        <p:spPr bwMode="auto">
          <a:xfrm>
            <a:off x="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eaLnBrk="1" hangingPunct="1">
              <a:defRPr sz="1200">
                <a:latin typeface="Times New Roman" pitchFamily="18" charset="0"/>
              </a:defRPr>
            </a:lvl1pPr>
          </a:lstStyle>
          <a:p>
            <a:pPr>
              <a:defRPr/>
            </a:pPr>
            <a:endParaRPr lang="ru-RU"/>
          </a:p>
        </p:txBody>
      </p:sp>
      <p:sp>
        <p:nvSpPr>
          <p:cNvPr id="54277" name="Rectangle 5"/>
          <p:cNvSpPr>
            <a:spLocks noGrp="1" noChangeArrowheads="1"/>
          </p:cNvSpPr>
          <p:nvPr>
            <p:ph type="sldNum" sz="quarter" idx="3"/>
          </p:nvPr>
        </p:nvSpPr>
        <p:spPr bwMode="auto">
          <a:xfrm>
            <a:off x="3886200" y="8686800"/>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eaLnBrk="1" hangingPunct="1">
              <a:defRPr sz="1200">
                <a:latin typeface="Times New Roman" pitchFamily="18" charset="0"/>
              </a:defRPr>
            </a:lvl1pPr>
          </a:lstStyle>
          <a:p>
            <a:fld id="{D7251067-18C8-410E-9338-6C1C11CA4643}" type="slidenum">
              <a:rPr lang="ru-RU" altLang="uz-Cyrl-UZ"/>
              <a:pPr/>
              <a:t>‹#›</a:t>
            </a:fld>
            <a:endParaRPr lang="ru-RU" altLang="uz-Cyrl-UZ"/>
          </a:p>
        </p:txBody>
      </p:sp>
    </p:spTree>
    <p:extLst>
      <p:ext uri="{BB962C8B-B14F-4D97-AF65-F5344CB8AC3E}">
        <p14:creationId xmlns:p14="http://schemas.microsoft.com/office/powerpoint/2010/main" val="297078732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71800" cy="457200"/>
          </a:xfrm>
          <a:prstGeom prst="rect">
            <a:avLst/>
          </a:prstGeom>
          <a:noFill/>
          <a:ln w="12700" cap="sq">
            <a:noFill/>
            <a:miter lim="800000"/>
            <a:headEnd type="none" w="sm" len="sm"/>
            <a:tailEnd type="none" w="sm" len="sm"/>
          </a:ln>
        </p:spPr>
        <p:txBody>
          <a:bodyPr vert="horz" wrap="square" lIns="91440" tIns="45720" rIns="91440" bIns="45720" numCol="1" anchor="t" anchorCtr="0" compatLnSpc="1">
            <a:prstTxWarp prst="textNoShape">
              <a:avLst/>
            </a:prstTxWarp>
          </a:bodyPr>
          <a:lstStyle>
            <a:lvl1pPr eaLnBrk="1">
              <a:defRPr kumimoji="1" sz="1200">
                <a:latin typeface="Times New Roman" pitchFamily="18" charset="0"/>
              </a:defRPr>
            </a:lvl1pPr>
          </a:lstStyle>
          <a:p>
            <a:pPr>
              <a:defRPr/>
            </a:pPr>
            <a:endParaRPr lang="ru-RU"/>
          </a:p>
        </p:txBody>
      </p:sp>
      <p:sp>
        <p:nvSpPr>
          <p:cNvPr id="2051" name="Rectangle 3"/>
          <p:cNvSpPr>
            <a:spLocks noGrp="1" noRot="1" noChangeAspect="1" noChangeArrowheads="1" noTextEdit="1"/>
          </p:cNvSpPr>
          <p:nvPr>
            <p:ph type="sldImg" idx="2"/>
          </p:nvPr>
        </p:nvSpPr>
        <p:spPr bwMode="auto">
          <a:xfrm>
            <a:off x="685800" y="685800"/>
            <a:ext cx="54864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52" name="Rectangle 4"/>
          <p:cNvSpPr>
            <a:spLocks noGrp="1" noChangeArrowheads="1"/>
          </p:cNvSpPr>
          <p:nvPr>
            <p:ph type="body" sz="quarter" idx="3"/>
          </p:nvPr>
        </p:nvSpPr>
        <p:spPr bwMode="auto">
          <a:xfrm>
            <a:off x="914400" y="4343400"/>
            <a:ext cx="5029200" cy="4114800"/>
          </a:xfrm>
          <a:prstGeom prst="rect">
            <a:avLst/>
          </a:prstGeom>
          <a:noFill/>
          <a:ln w="12700" cap="sq">
            <a:noFill/>
            <a:miter lim="800000"/>
            <a:headEnd type="none" w="sm" len="sm"/>
            <a:tailEnd type="none" w="sm" len="sm"/>
          </a:ln>
        </p:spPr>
        <p:txBody>
          <a:bodyPr vert="horz" wrap="square" lIns="91440" tIns="45720" rIns="91440" bIns="45720" numCol="1" anchor="t" anchorCtr="0" compatLnSpc="1">
            <a:prstTxWarp prst="textNoShape">
              <a:avLst/>
            </a:prstTxWarp>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p>
        </p:txBody>
      </p:sp>
      <p:sp>
        <p:nvSpPr>
          <p:cNvPr id="2053" name="Rectangle 5"/>
          <p:cNvSpPr>
            <a:spLocks noGrp="1" noChangeArrowheads="1"/>
          </p:cNvSpPr>
          <p:nvPr>
            <p:ph type="dt" idx="1"/>
          </p:nvPr>
        </p:nvSpPr>
        <p:spPr bwMode="auto">
          <a:xfrm>
            <a:off x="3886200" y="0"/>
            <a:ext cx="2971800" cy="457200"/>
          </a:xfrm>
          <a:prstGeom prst="rect">
            <a:avLst/>
          </a:prstGeom>
          <a:noFill/>
          <a:ln w="12700" cap="sq">
            <a:noFill/>
            <a:miter lim="800000"/>
            <a:headEnd type="none" w="sm" len="sm"/>
            <a:tailEnd type="none" w="sm" len="sm"/>
          </a:ln>
        </p:spPr>
        <p:txBody>
          <a:bodyPr vert="horz" wrap="square" lIns="91440" tIns="45720" rIns="91440" bIns="45720" numCol="1" anchor="t" anchorCtr="0" compatLnSpc="1">
            <a:prstTxWarp prst="textNoShape">
              <a:avLst/>
            </a:prstTxWarp>
          </a:bodyPr>
          <a:lstStyle>
            <a:lvl1pPr algn="r" eaLnBrk="1">
              <a:defRPr kumimoji="1" sz="1200">
                <a:latin typeface="Times New Roman" pitchFamily="18" charset="0"/>
              </a:defRPr>
            </a:lvl1pPr>
          </a:lstStyle>
          <a:p>
            <a:pPr>
              <a:defRPr/>
            </a:pPr>
            <a:endParaRPr lang="ru-RU"/>
          </a:p>
        </p:txBody>
      </p:sp>
      <p:sp>
        <p:nvSpPr>
          <p:cNvPr id="2054" name="Rectangle 6"/>
          <p:cNvSpPr>
            <a:spLocks noGrp="1" noChangeArrowheads="1"/>
          </p:cNvSpPr>
          <p:nvPr>
            <p:ph type="ftr" sz="quarter" idx="4"/>
          </p:nvPr>
        </p:nvSpPr>
        <p:spPr bwMode="auto">
          <a:xfrm>
            <a:off x="0" y="8686800"/>
            <a:ext cx="2971800" cy="457200"/>
          </a:xfrm>
          <a:prstGeom prst="rect">
            <a:avLst/>
          </a:prstGeom>
          <a:noFill/>
          <a:ln w="12700" cap="sq">
            <a:noFill/>
            <a:miter lim="800000"/>
            <a:headEnd type="none" w="sm" len="sm"/>
            <a:tailEnd type="none" w="sm" len="sm"/>
          </a:ln>
        </p:spPr>
        <p:txBody>
          <a:bodyPr vert="horz" wrap="square" lIns="91440" tIns="45720" rIns="91440" bIns="45720" numCol="1" anchor="b" anchorCtr="0" compatLnSpc="1">
            <a:prstTxWarp prst="textNoShape">
              <a:avLst/>
            </a:prstTxWarp>
          </a:bodyPr>
          <a:lstStyle>
            <a:lvl1pPr eaLnBrk="1">
              <a:defRPr kumimoji="1" sz="1200">
                <a:latin typeface="Times New Roman" pitchFamily="18" charset="0"/>
              </a:defRPr>
            </a:lvl1pPr>
          </a:lstStyle>
          <a:p>
            <a:pPr>
              <a:defRPr/>
            </a:pPr>
            <a:endParaRPr lang="ru-RU"/>
          </a:p>
        </p:txBody>
      </p:sp>
      <p:sp>
        <p:nvSpPr>
          <p:cNvPr id="2055" name="Rectangle 7"/>
          <p:cNvSpPr>
            <a:spLocks noGrp="1" noChangeArrowheads="1"/>
          </p:cNvSpPr>
          <p:nvPr>
            <p:ph type="sldNum" sz="quarter" idx="5"/>
          </p:nvPr>
        </p:nvSpPr>
        <p:spPr bwMode="auto">
          <a:xfrm>
            <a:off x="3886200" y="8686800"/>
            <a:ext cx="2971800" cy="457200"/>
          </a:xfrm>
          <a:prstGeom prst="rect">
            <a:avLst/>
          </a:prstGeom>
          <a:noFill/>
          <a:ln w="12700" cap="sq">
            <a:noFill/>
            <a:miter lim="800000"/>
            <a:headEnd type="none" w="sm" len="sm"/>
            <a:tailEnd type="none" w="sm" len="sm"/>
          </a:ln>
        </p:spPr>
        <p:txBody>
          <a:bodyPr vert="horz" wrap="square" lIns="91440" tIns="45720" rIns="91440" bIns="45720" numCol="1" anchor="b" anchorCtr="0" compatLnSpc="1">
            <a:prstTxWarp prst="textNoShape">
              <a:avLst/>
            </a:prstTxWarp>
          </a:bodyPr>
          <a:lstStyle>
            <a:lvl1pPr algn="r" eaLnBrk="1">
              <a:defRPr kumimoji="1" sz="1200">
                <a:latin typeface="Times New Roman" pitchFamily="18" charset="0"/>
              </a:defRPr>
            </a:lvl1pPr>
          </a:lstStyle>
          <a:p>
            <a:fld id="{2E224534-CB6E-4FF3-ACB4-9FE9C19EA1B9}" type="slidenum">
              <a:rPr lang="ru-RU" altLang="uz-Cyrl-UZ"/>
              <a:pPr/>
              <a:t>‹#›</a:t>
            </a:fld>
            <a:endParaRPr lang="ru-RU" altLang="uz-Cyrl-UZ"/>
          </a:p>
        </p:txBody>
      </p:sp>
    </p:spTree>
    <p:extLst>
      <p:ext uri="{BB962C8B-B14F-4D97-AF65-F5344CB8AC3E}">
        <p14:creationId xmlns:p14="http://schemas.microsoft.com/office/powerpoint/2010/main" val="38373955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3FFB13A8-D150-406A-AB6B-EF519531AE74}" type="slidenum">
              <a:rPr lang="ru-RU" altLang="uz-Cyrl-UZ">
                <a:latin typeface="Times New Roman" pitchFamily="18" charset="0"/>
              </a:rPr>
              <a:pPr/>
              <a:t>1</a:t>
            </a:fld>
            <a:endParaRPr lang="ru-RU" altLang="uz-Cyrl-UZ">
              <a:latin typeface="Times New Roman" pitchFamily="18" charset="0"/>
            </a:endParaRPr>
          </a:p>
        </p:txBody>
      </p:sp>
      <p:sp>
        <p:nvSpPr>
          <p:cNvPr id="7171" name="Rectangle 2"/>
          <p:cNvSpPr>
            <a:spLocks noGrp="1" noRot="1" noChangeAspect="1" noChangeArrowheads="1" noTextEdit="1"/>
          </p:cNvSpPr>
          <p:nvPr>
            <p:ph type="sldImg"/>
          </p:nvPr>
        </p:nvSpPr>
        <p:spPr>
          <a:ln/>
        </p:spPr>
      </p:sp>
      <p:sp>
        <p:nvSpPr>
          <p:cNvPr id="717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eaLnBrk="1" hangingPunct="1"/>
            <a:r>
              <a:rPr lang="ru-RU" altLang="uz-Cyrl-UZ" smtClean="0"/>
              <a:t>Используйте этот шаблон для создания страниц рабочей группў или проекта в </a:t>
            </a:r>
            <a:r>
              <a:rPr lang="ru-RU" altLang="uz-Cyrl-UZ" noProof="1" smtClean="0"/>
              <a:t>интрасети</a:t>
            </a:r>
            <a:r>
              <a:rPr lang="ru-RU" altLang="uz-Cyrl-UZ" smtClean="0"/>
              <a:t>.  Измените содержание, добавив свою информацию. Можно также изменить структуру узла, добавив или удалив слайдў.  Элементў управления перемещением по страницам находятся в образце слайдов.  Чтобў изменить их, вўберите пункт </a:t>
            </a:r>
            <a:r>
              <a:rPr lang="ru-RU" altLang="uz-Cyrl-UZ" b="1" smtClean="0"/>
              <a:t>Образец</a:t>
            </a:r>
            <a:r>
              <a:rPr lang="ru-RU" altLang="uz-Cyrl-UZ" smtClean="0"/>
              <a:t> из меню </a:t>
            </a:r>
            <a:r>
              <a:rPr lang="ru-RU" altLang="uz-Cyrl-UZ" b="1" smtClean="0"/>
              <a:t>Вид</a:t>
            </a:r>
            <a:r>
              <a:rPr lang="ru-RU" altLang="uz-Cyrl-UZ" smtClean="0"/>
              <a:t> и вўполните команду </a:t>
            </a:r>
            <a:r>
              <a:rPr lang="ru-RU" altLang="uz-Cyrl-UZ" b="1" smtClean="0"/>
              <a:t>Образец слайдов</a:t>
            </a:r>
            <a:r>
              <a:rPr lang="ru-RU" altLang="uz-Cyrl-UZ" smtClean="0"/>
              <a:t>.  Чтобў добавить, удалить или изменить </a:t>
            </a:r>
            <a:r>
              <a:rPr lang="ru-RU" altLang="uz-Cyrl-UZ" noProof="1" smtClean="0"/>
              <a:t>гиперссўлки</a:t>
            </a:r>
            <a:r>
              <a:rPr lang="ru-RU" altLang="uz-Cyrl-UZ" smtClean="0"/>
              <a:t>, вўберите текст или объект, а затем вўполните команду </a:t>
            </a:r>
            <a:r>
              <a:rPr lang="ru-RU" altLang="uz-Cyrl-UZ" b="1" noProof="1" smtClean="0"/>
              <a:t>Гиперссўлка</a:t>
            </a:r>
            <a:r>
              <a:rPr lang="ru-RU" altLang="uz-Cyrl-UZ" smtClean="0"/>
              <a:t> из меню </a:t>
            </a:r>
            <a:r>
              <a:rPr lang="ru-RU" altLang="uz-Cyrl-UZ" b="1" smtClean="0"/>
              <a:t>Вставка</a:t>
            </a:r>
            <a:r>
              <a:rPr lang="ru-RU" altLang="uz-Cyrl-UZ" smtClean="0"/>
              <a:t>.</a:t>
            </a:r>
          </a:p>
          <a:p>
            <a:pPr eaLnBrk="1" hangingPunct="1"/>
            <a:endParaRPr lang="ru-RU" altLang="uz-Cyrl-UZ" smtClean="0"/>
          </a:p>
          <a:p>
            <a:pPr eaLnBrk="1" hangingPunct="1"/>
            <a:r>
              <a:rPr lang="ru-RU" altLang="uz-Cyrl-UZ" smtClean="0"/>
              <a:t>После завершения работў над узлом удалите эти заметки для уменьшения размера готовўх HTML-файлов.</a:t>
            </a:r>
          </a:p>
          <a:p>
            <a:pPr eaLnBrk="1" hangingPunct="1"/>
            <a:endParaRPr lang="ru-RU" altLang="uz-Cyrl-UZ" smtClean="0"/>
          </a:p>
          <a:p>
            <a:pPr eaLnBrk="1" hangingPunct="1"/>
            <a:r>
              <a:rPr lang="ru-RU" altLang="uz-Cyrl-UZ" smtClean="0"/>
              <a:t>Дополнительнўе сведения можно получить у мастера ответов по следующим запросам:</a:t>
            </a:r>
          </a:p>
          <a:p>
            <a:pPr eaLnBrk="1" hangingPunct="1">
              <a:buFontTx/>
              <a:buChar char="•"/>
            </a:pPr>
            <a:r>
              <a:rPr lang="ru-RU" altLang="uz-Cyrl-UZ" smtClean="0"/>
              <a:t>Образец слайдов</a:t>
            </a:r>
          </a:p>
          <a:p>
            <a:pPr eaLnBrk="1" hangingPunct="1">
              <a:buFontTx/>
              <a:buChar char="•"/>
            </a:pPr>
            <a:r>
              <a:rPr lang="ru-RU" altLang="uz-Cyrl-UZ" noProof="1" smtClean="0"/>
              <a:t>Гиперссўлки</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02D99895-0EA0-46ED-A8BE-39A24583A965}" type="slidenum">
              <a:rPr lang="ru-RU" altLang="uz-Cyrl-UZ">
                <a:latin typeface="Times New Roman" pitchFamily="18" charset="0"/>
              </a:rPr>
              <a:pPr/>
              <a:t>2</a:t>
            </a:fld>
            <a:endParaRPr lang="ru-RU" altLang="uz-Cyrl-UZ">
              <a:latin typeface="Times New Roman" pitchFamily="18"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eaLnBrk="1" hangingPunct="1"/>
            <a:endParaRPr lang="uz-Cyrl-UZ" altLang="uz-Cyrl-UZ"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AA8F22D0-DA9A-44C4-B593-EAA4A119E1A5}" type="slidenum">
              <a:rPr lang="ru-RU" altLang="uz-Cyrl-UZ">
                <a:latin typeface="Times New Roman" pitchFamily="18" charset="0"/>
              </a:rPr>
              <a:pPr/>
              <a:t>3</a:t>
            </a:fld>
            <a:endParaRPr lang="ru-RU" altLang="uz-Cyrl-UZ">
              <a:latin typeface="Times New Roman" pitchFamily="18" charset="0"/>
            </a:endParaRPr>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eaLnBrk="1" hangingPunct="1"/>
            <a:endParaRPr lang="uz-Cyrl-UZ" altLang="uz-Cyrl-UZ"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Образ слайда 1"/>
          <p:cNvSpPr>
            <a:spLocks noGrp="1" noRot="1" noChangeAspect="1" noTextEdit="1"/>
          </p:cNvSpPr>
          <p:nvPr>
            <p:ph type="sldImg"/>
          </p:nvPr>
        </p:nvSpPr>
        <p:spPr>
          <a:ln/>
        </p:spPr>
      </p:sp>
      <p:sp>
        <p:nvSpPr>
          <p:cNvPr id="15363" name="Заметки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eaLnBrk="1" hangingPunct="1"/>
            <a:endParaRPr lang="uz-Cyrl-UZ" altLang="uz-Cyrl-UZ" smtClean="0"/>
          </a:p>
        </p:txBody>
      </p:sp>
      <p:sp>
        <p:nvSpPr>
          <p:cNvPr id="15364" name="Номер слайда 3"/>
          <p:cNvSpPr>
            <a:spLocks noGrp="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E53E908E-CE1F-47E6-9483-C32D00CE1323}" type="slidenum">
              <a:rPr lang="ru-RU" altLang="uz-Cyrl-UZ">
                <a:latin typeface="Times New Roman" pitchFamily="18" charset="0"/>
              </a:rPr>
              <a:pPr/>
              <a:t>4</a:t>
            </a:fld>
            <a:endParaRPr lang="ru-RU" altLang="uz-Cyrl-UZ">
              <a:latin typeface="Times New Roman" pitchFamily="18"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EC437035-B290-411A-B82E-1824952433AD}" type="slidenum">
              <a:rPr lang="ru-RU" altLang="uz-Cyrl-UZ">
                <a:latin typeface="Times New Roman" pitchFamily="18" charset="0"/>
              </a:rPr>
              <a:pPr/>
              <a:t>5</a:t>
            </a:fld>
            <a:endParaRPr lang="ru-RU" altLang="uz-Cyrl-UZ">
              <a:latin typeface="Times New Roman" pitchFamily="18" charset="0"/>
            </a:endParaRP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eaLnBrk="1" hangingPunct="1"/>
            <a:endParaRPr lang="uz-Cyrl-UZ" altLang="uz-Cyrl-UZ"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Образ слайда 1"/>
          <p:cNvSpPr>
            <a:spLocks noGrp="1" noRot="1" noChangeAspect="1" noTextEdit="1"/>
          </p:cNvSpPr>
          <p:nvPr>
            <p:ph type="sldImg"/>
          </p:nvPr>
        </p:nvSpPr>
        <p:spPr>
          <a:ln/>
        </p:spPr>
      </p:sp>
      <p:sp>
        <p:nvSpPr>
          <p:cNvPr id="19459" name="Заметки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eaLnBrk="1" hangingPunct="1"/>
            <a:endParaRPr lang="uz-Cyrl-UZ" altLang="uz-Cyrl-UZ" smtClean="0"/>
          </a:p>
        </p:txBody>
      </p:sp>
      <p:sp>
        <p:nvSpPr>
          <p:cNvPr id="19460" name="Номер слайда 3"/>
          <p:cNvSpPr>
            <a:spLocks noGrp="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E7E4658D-B9D0-4ECD-9AF2-4C86FF98781E}" type="slidenum">
              <a:rPr lang="ru-RU" altLang="uz-Cyrl-UZ">
                <a:latin typeface="Times New Roman" pitchFamily="18" charset="0"/>
              </a:rPr>
              <a:pPr/>
              <a:t>6</a:t>
            </a:fld>
            <a:endParaRPr lang="ru-RU" altLang="uz-Cyrl-UZ">
              <a:latin typeface="Times New Roman" pitchFamily="18"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F1C18C7B-BF10-48BB-BDA9-526225BC1104}" type="slidenum">
              <a:rPr lang="ru-RU" altLang="uz-Cyrl-UZ">
                <a:latin typeface="Times New Roman" pitchFamily="18" charset="0"/>
              </a:rPr>
              <a:pPr/>
              <a:t>7</a:t>
            </a:fld>
            <a:endParaRPr lang="ru-RU" altLang="uz-Cyrl-UZ">
              <a:latin typeface="Times New Roman" pitchFamily="18" charset="0"/>
            </a:endParaRPr>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eaLnBrk="1" hangingPunct="1"/>
            <a:endParaRPr lang="uz-Cyrl-UZ" altLang="uz-Cyrl-UZ"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6FE3F91C-CAD3-4E74-84F2-A9D8097DCEB2}" type="slidenum">
              <a:rPr lang="ru-RU" altLang="uz-Cyrl-UZ">
                <a:latin typeface="Times New Roman" pitchFamily="18" charset="0"/>
              </a:rPr>
              <a:pPr/>
              <a:t>8</a:t>
            </a:fld>
            <a:endParaRPr lang="ru-RU" altLang="uz-Cyrl-UZ">
              <a:latin typeface="Times New Roman" pitchFamily="18" charset="0"/>
            </a:endParaRPr>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eaLnBrk="1" hangingPunct="1"/>
            <a:endParaRPr lang="uz-Cyrl-UZ" altLang="uz-Cyrl-UZ"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Образ слайда 1"/>
          <p:cNvSpPr>
            <a:spLocks noGrp="1" noRot="1" noChangeAspect="1" noTextEdit="1"/>
          </p:cNvSpPr>
          <p:nvPr>
            <p:ph type="sldImg"/>
          </p:nvPr>
        </p:nvSpPr>
        <p:spPr>
          <a:ln/>
        </p:spPr>
      </p:sp>
      <p:sp>
        <p:nvSpPr>
          <p:cNvPr id="25603" name="Заметки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eaLnBrk="1" hangingPunct="1"/>
            <a:endParaRPr lang="uz-Cyrl-UZ" altLang="uz-Cyrl-UZ" smtClean="0"/>
          </a:p>
        </p:txBody>
      </p:sp>
      <p:sp>
        <p:nvSpPr>
          <p:cNvPr id="25604" name="Номер слайда 3"/>
          <p:cNvSpPr>
            <a:spLocks noGrp="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940B7082-8A2D-4D8E-877B-224516BEA1B7}" type="slidenum">
              <a:rPr lang="ru-RU" altLang="uz-Cyrl-UZ">
                <a:latin typeface="Times New Roman" pitchFamily="18" charset="0"/>
              </a:rPr>
              <a:pPr/>
              <a:t>9</a:t>
            </a:fld>
            <a:endParaRPr lang="ru-RU" altLang="uz-Cyrl-UZ">
              <a:latin typeface="Times New Roman" pitchFamily="18"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Образ слайда 1"/>
          <p:cNvSpPr>
            <a:spLocks noGrp="1" noRot="1" noChangeAspect="1" noTextEdit="1"/>
          </p:cNvSpPr>
          <p:nvPr>
            <p:ph type="sldImg"/>
          </p:nvPr>
        </p:nvSpPr>
        <p:spPr>
          <a:ln/>
        </p:spPr>
      </p:sp>
      <p:sp>
        <p:nvSpPr>
          <p:cNvPr id="27651" name="Заметки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eaLnBrk="1" hangingPunct="1"/>
            <a:endParaRPr lang="uz-Cyrl-UZ" altLang="uz-Cyrl-UZ" smtClean="0"/>
          </a:p>
        </p:txBody>
      </p:sp>
      <p:sp>
        <p:nvSpPr>
          <p:cNvPr id="27652" name="Номер слайда 3"/>
          <p:cNvSpPr>
            <a:spLocks noGrp="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F39207D6-4F37-4F84-8074-9BED735B4079}" type="slidenum">
              <a:rPr lang="ru-RU" altLang="uz-Cyrl-UZ">
                <a:latin typeface="Times New Roman" pitchFamily="18" charset="0"/>
              </a:rPr>
              <a:pPr/>
              <a:t>10</a:t>
            </a:fld>
            <a:endParaRPr lang="ru-RU" altLang="uz-Cyrl-UZ">
              <a:latin typeface="Times New Roman" pitchFamily="18"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Образ слайда 1"/>
          <p:cNvSpPr>
            <a:spLocks noGrp="1" noRot="1" noChangeAspect="1" noTextEdit="1"/>
          </p:cNvSpPr>
          <p:nvPr>
            <p:ph type="sldImg"/>
          </p:nvPr>
        </p:nvSpPr>
        <p:spPr>
          <a:ln/>
        </p:spPr>
      </p:sp>
      <p:sp>
        <p:nvSpPr>
          <p:cNvPr id="29699" name="Заметки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eaLnBrk="1" hangingPunct="1"/>
            <a:endParaRPr lang="uz-Cyrl-UZ" altLang="uz-Cyrl-UZ" smtClean="0"/>
          </a:p>
        </p:txBody>
      </p:sp>
      <p:sp>
        <p:nvSpPr>
          <p:cNvPr id="29700" name="Номер слайда 3"/>
          <p:cNvSpPr>
            <a:spLocks noGrp="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A7FD95F6-10F9-4E6A-954F-3BE5ADD70450}" type="slidenum">
              <a:rPr lang="ru-RU" altLang="uz-Cyrl-UZ">
                <a:latin typeface="Times New Roman" pitchFamily="18" charset="0"/>
              </a:rPr>
              <a:pPr/>
              <a:t>11</a:t>
            </a:fld>
            <a:endParaRPr lang="ru-RU" altLang="uz-Cyrl-UZ">
              <a:latin typeface="Times New Roman" pitchFamily="18"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Образ слайда 1"/>
          <p:cNvSpPr>
            <a:spLocks noGrp="1" noRot="1" noChangeAspect="1" noTextEdit="1"/>
          </p:cNvSpPr>
          <p:nvPr>
            <p:ph type="sldImg"/>
          </p:nvPr>
        </p:nvSpPr>
        <p:spPr>
          <a:ln/>
        </p:spPr>
      </p:sp>
      <p:sp>
        <p:nvSpPr>
          <p:cNvPr id="31747" name="Заметки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eaLnBrk="1" hangingPunct="1"/>
            <a:endParaRPr lang="uz-Cyrl-UZ" altLang="uz-Cyrl-UZ" smtClean="0"/>
          </a:p>
        </p:txBody>
      </p:sp>
      <p:sp>
        <p:nvSpPr>
          <p:cNvPr id="31748" name="Номер слайда 3"/>
          <p:cNvSpPr>
            <a:spLocks noGrp="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F9CD49F0-41FC-4AE0-A256-BFA741477011}" type="slidenum">
              <a:rPr lang="ru-RU" altLang="uz-Cyrl-UZ">
                <a:latin typeface="Times New Roman" pitchFamily="18" charset="0"/>
              </a:rPr>
              <a:pPr/>
              <a:t>12</a:t>
            </a:fld>
            <a:endParaRPr lang="ru-RU" altLang="uz-Cyrl-UZ">
              <a:latin typeface="Times New Roman" pitchFamily="18"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Образ слайда 1"/>
          <p:cNvSpPr>
            <a:spLocks noGrp="1" noRot="1" noChangeAspect="1" noTextEdit="1"/>
          </p:cNvSpPr>
          <p:nvPr>
            <p:ph type="sldImg"/>
          </p:nvPr>
        </p:nvSpPr>
        <p:spPr>
          <a:ln/>
        </p:spPr>
      </p:sp>
      <p:sp>
        <p:nvSpPr>
          <p:cNvPr id="33795" name="Заметки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eaLnBrk="1" hangingPunct="1"/>
            <a:endParaRPr lang="uz-Cyrl-UZ" altLang="uz-Cyrl-UZ" smtClean="0"/>
          </a:p>
        </p:txBody>
      </p:sp>
      <p:sp>
        <p:nvSpPr>
          <p:cNvPr id="33796" name="Номер слайда 3"/>
          <p:cNvSpPr>
            <a:spLocks noGrp="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C08C5EF7-791E-4850-9ACA-F0F6C8999392}" type="slidenum">
              <a:rPr lang="ru-RU" altLang="uz-Cyrl-UZ">
                <a:latin typeface="Times New Roman" pitchFamily="18" charset="0"/>
              </a:rPr>
              <a:pPr/>
              <a:t>13</a:t>
            </a:fld>
            <a:endParaRPr lang="ru-RU" altLang="uz-Cyrl-UZ">
              <a:latin typeface="Times New Roman" pitchFamily="18"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Образ слайда 1"/>
          <p:cNvSpPr>
            <a:spLocks noGrp="1" noRot="1" noChangeAspect="1" noTextEdit="1"/>
          </p:cNvSpPr>
          <p:nvPr>
            <p:ph type="sldImg"/>
          </p:nvPr>
        </p:nvSpPr>
        <p:spPr>
          <a:ln/>
        </p:spPr>
      </p:sp>
      <p:sp>
        <p:nvSpPr>
          <p:cNvPr id="35843" name="Заметки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eaLnBrk="1" hangingPunct="1"/>
            <a:endParaRPr lang="uz-Cyrl-UZ" altLang="uz-Cyrl-UZ" smtClean="0"/>
          </a:p>
        </p:txBody>
      </p:sp>
      <p:sp>
        <p:nvSpPr>
          <p:cNvPr id="35844" name="Номер слайда 3"/>
          <p:cNvSpPr>
            <a:spLocks noGrp="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5C31BE96-4A7B-4709-831C-35294F06007B}" type="slidenum">
              <a:rPr lang="ru-RU" altLang="uz-Cyrl-UZ">
                <a:latin typeface="Times New Roman" pitchFamily="18" charset="0"/>
              </a:rPr>
              <a:pPr/>
              <a:t>14</a:t>
            </a:fld>
            <a:endParaRPr lang="ru-RU" altLang="uz-Cyrl-UZ">
              <a:latin typeface="Times New Roman" pitchFamily="18"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Образ слайда 1"/>
          <p:cNvSpPr>
            <a:spLocks noGrp="1" noRot="1" noChangeAspect="1" noTextEdit="1"/>
          </p:cNvSpPr>
          <p:nvPr>
            <p:ph type="sldImg"/>
          </p:nvPr>
        </p:nvSpPr>
        <p:spPr>
          <a:ln/>
        </p:spPr>
      </p:sp>
      <p:sp>
        <p:nvSpPr>
          <p:cNvPr id="56323" name="Заметки 2"/>
          <p:cNvSpPr>
            <a:spLocks noGrp="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sq">
                <a:solidFill>
                  <a:srgbClr val="000000"/>
                </a:solidFill>
                <a:miter lim="800000"/>
                <a:headEnd type="none" w="sm" len="sm"/>
                <a:tailEnd type="none" w="sm" len="sm"/>
              </a14:hiddenLine>
            </a:ext>
          </a:extLst>
        </p:spPr>
        <p:txBody>
          <a:bodyPr/>
          <a:lstStyle/>
          <a:p>
            <a:pPr eaLnBrk="1" hangingPunct="1"/>
            <a:endParaRPr lang="uz-Cyrl-UZ" altLang="uz-Cyrl-UZ" smtClean="0"/>
          </a:p>
        </p:txBody>
      </p:sp>
      <p:sp>
        <p:nvSpPr>
          <p:cNvPr id="56324" name="Номер слайда 3"/>
          <p:cNvSpPr>
            <a:spLocks noGrp="1"/>
          </p:cNvSpPr>
          <p:nvPr>
            <p:ph type="sldNum" sz="quarter" idx="5"/>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fld id="{D3590EAF-6EFF-43C0-8FA0-21C85BB8485F}" type="slidenum">
              <a:rPr lang="ru-RU" altLang="uz-Cyrl-UZ">
                <a:latin typeface="Times New Roman" pitchFamily="18" charset="0"/>
              </a:rPr>
              <a:pPr/>
              <a:t>31</a:t>
            </a:fld>
            <a:endParaRPr lang="ru-RU" altLang="uz-Cyrl-UZ">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22325" y="2130425"/>
            <a:ext cx="932815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646238" y="3886200"/>
            <a:ext cx="7680325"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ru-RU" smtClean="0"/>
              <a:t>Образец подзаголовка</a:t>
            </a:r>
            <a:endParaRPr lang="ru-RU"/>
          </a:p>
        </p:txBody>
      </p:sp>
      <p:sp>
        <p:nvSpPr>
          <p:cNvPr id="4" name="Rectangle 7"/>
          <p:cNvSpPr>
            <a:spLocks noGrp="1" noChangeArrowheads="1"/>
          </p:cNvSpPr>
          <p:nvPr>
            <p:ph type="dt" sz="half" idx="10"/>
          </p:nvPr>
        </p:nvSpPr>
        <p:spPr>
          <a:ln/>
        </p:spPr>
        <p:txBody>
          <a:bodyPr/>
          <a:lstStyle>
            <a:lvl1pPr>
              <a:defRPr/>
            </a:lvl1pPr>
          </a:lstStyle>
          <a:p>
            <a:pPr>
              <a:defRPr/>
            </a:pPr>
            <a:endParaRPr lang="ru-RU"/>
          </a:p>
        </p:txBody>
      </p:sp>
      <p:sp>
        <p:nvSpPr>
          <p:cNvPr id="5" name="Rectangle 8"/>
          <p:cNvSpPr>
            <a:spLocks noGrp="1" noChangeArrowheads="1"/>
          </p:cNvSpPr>
          <p:nvPr>
            <p:ph type="ftr" sz="quarter" idx="11"/>
          </p:nvPr>
        </p:nvSpPr>
        <p:spPr>
          <a:ln/>
        </p:spPr>
        <p:txBody>
          <a:bodyPr/>
          <a:lstStyle>
            <a:lvl1pPr>
              <a:defRPr/>
            </a:lvl1pPr>
          </a:lstStyle>
          <a:p>
            <a:pPr>
              <a:defRPr/>
            </a:pPr>
            <a:endParaRPr lang="ru-RU"/>
          </a:p>
        </p:txBody>
      </p:sp>
      <p:sp>
        <p:nvSpPr>
          <p:cNvPr id="6" name="Rectangle 9"/>
          <p:cNvSpPr>
            <a:spLocks noGrp="1" noChangeArrowheads="1"/>
          </p:cNvSpPr>
          <p:nvPr>
            <p:ph type="sldNum" sz="quarter" idx="12"/>
          </p:nvPr>
        </p:nvSpPr>
        <p:spPr>
          <a:ln/>
        </p:spPr>
        <p:txBody>
          <a:bodyPr/>
          <a:lstStyle>
            <a:lvl1pPr>
              <a:defRPr/>
            </a:lvl1pPr>
          </a:lstStyle>
          <a:p>
            <a:fld id="{DBCCF9D0-2A25-404C-9E79-AC44B2BE972A}" type="slidenum">
              <a:rPr lang="ru-RU" altLang="uz-Cyrl-UZ"/>
              <a:pPr/>
              <a:t>‹#›</a:t>
            </a:fld>
            <a:endParaRPr lang="ru-RU" altLang="uz-Cyrl-UZ">
              <a:latin typeface="Times New Roman" pitchFamily="18" charset="0"/>
            </a:endParaRPr>
          </a:p>
        </p:txBody>
      </p:sp>
    </p:spTree>
    <p:extLst>
      <p:ext uri="{BB962C8B-B14F-4D97-AF65-F5344CB8AC3E}">
        <p14:creationId xmlns:p14="http://schemas.microsoft.com/office/powerpoint/2010/main" val="740191276"/>
      </p:ext>
    </p:extLst>
  </p:cSld>
  <p:clrMapOvr>
    <a:masterClrMapping/>
  </p:clrMapOvr>
  <p:transition spd="slow">
    <p:wipe di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7"/>
          <p:cNvSpPr>
            <a:spLocks noGrp="1" noChangeArrowheads="1"/>
          </p:cNvSpPr>
          <p:nvPr>
            <p:ph type="dt" sz="half" idx="10"/>
          </p:nvPr>
        </p:nvSpPr>
        <p:spPr>
          <a:ln/>
        </p:spPr>
        <p:txBody>
          <a:bodyPr/>
          <a:lstStyle>
            <a:lvl1pPr>
              <a:defRPr/>
            </a:lvl1pPr>
          </a:lstStyle>
          <a:p>
            <a:pPr>
              <a:defRPr/>
            </a:pPr>
            <a:endParaRPr lang="ru-RU"/>
          </a:p>
        </p:txBody>
      </p:sp>
      <p:sp>
        <p:nvSpPr>
          <p:cNvPr id="5" name="Rectangle 8"/>
          <p:cNvSpPr>
            <a:spLocks noGrp="1" noChangeArrowheads="1"/>
          </p:cNvSpPr>
          <p:nvPr>
            <p:ph type="ftr" sz="quarter" idx="11"/>
          </p:nvPr>
        </p:nvSpPr>
        <p:spPr>
          <a:ln/>
        </p:spPr>
        <p:txBody>
          <a:bodyPr/>
          <a:lstStyle>
            <a:lvl1pPr>
              <a:defRPr/>
            </a:lvl1pPr>
          </a:lstStyle>
          <a:p>
            <a:pPr>
              <a:defRPr/>
            </a:pPr>
            <a:endParaRPr lang="ru-RU"/>
          </a:p>
        </p:txBody>
      </p:sp>
      <p:sp>
        <p:nvSpPr>
          <p:cNvPr id="6" name="Rectangle 9"/>
          <p:cNvSpPr>
            <a:spLocks noGrp="1" noChangeArrowheads="1"/>
          </p:cNvSpPr>
          <p:nvPr>
            <p:ph type="sldNum" sz="quarter" idx="12"/>
          </p:nvPr>
        </p:nvSpPr>
        <p:spPr>
          <a:ln/>
        </p:spPr>
        <p:txBody>
          <a:bodyPr/>
          <a:lstStyle>
            <a:lvl1pPr>
              <a:defRPr/>
            </a:lvl1pPr>
          </a:lstStyle>
          <a:p>
            <a:fld id="{929DBFD0-2D53-462D-AEA0-137D3CCE735D}" type="slidenum">
              <a:rPr lang="ru-RU" altLang="uz-Cyrl-UZ"/>
              <a:pPr/>
              <a:t>‹#›</a:t>
            </a:fld>
            <a:endParaRPr lang="ru-RU" altLang="uz-Cyrl-UZ">
              <a:latin typeface="Times New Roman" pitchFamily="18" charset="0"/>
            </a:endParaRPr>
          </a:p>
        </p:txBody>
      </p:sp>
    </p:spTree>
    <p:extLst>
      <p:ext uri="{BB962C8B-B14F-4D97-AF65-F5344CB8AC3E}">
        <p14:creationId xmlns:p14="http://schemas.microsoft.com/office/powerpoint/2010/main" val="1434833190"/>
      </p:ext>
    </p:extLst>
  </p:cSld>
  <p:clrMapOvr>
    <a:masterClrMapping/>
  </p:clrMapOvr>
  <p:transition spd="slow">
    <p:wipe di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66775" y="4406900"/>
            <a:ext cx="9326563"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866775" y="2906713"/>
            <a:ext cx="9326563"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7"/>
          <p:cNvSpPr>
            <a:spLocks noGrp="1" noChangeArrowheads="1"/>
          </p:cNvSpPr>
          <p:nvPr>
            <p:ph type="dt" sz="half" idx="10"/>
          </p:nvPr>
        </p:nvSpPr>
        <p:spPr>
          <a:ln/>
        </p:spPr>
        <p:txBody>
          <a:bodyPr/>
          <a:lstStyle>
            <a:lvl1pPr>
              <a:defRPr/>
            </a:lvl1pPr>
          </a:lstStyle>
          <a:p>
            <a:pPr>
              <a:defRPr/>
            </a:pPr>
            <a:endParaRPr lang="ru-RU"/>
          </a:p>
        </p:txBody>
      </p:sp>
      <p:sp>
        <p:nvSpPr>
          <p:cNvPr id="5" name="Rectangle 8"/>
          <p:cNvSpPr>
            <a:spLocks noGrp="1" noChangeArrowheads="1"/>
          </p:cNvSpPr>
          <p:nvPr>
            <p:ph type="ftr" sz="quarter" idx="11"/>
          </p:nvPr>
        </p:nvSpPr>
        <p:spPr>
          <a:ln/>
        </p:spPr>
        <p:txBody>
          <a:bodyPr/>
          <a:lstStyle>
            <a:lvl1pPr>
              <a:defRPr/>
            </a:lvl1pPr>
          </a:lstStyle>
          <a:p>
            <a:pPr>
              <a:defRPr/>
            </a:pPr>
            <a:endParaRPr lang="ru-RU"/>
          </a:p>
        </p:txBody>
      </p:sp>
      <p:sp>
        <p:nvSpPr>
          <p:cNvPr id="6" name="Rectangle 9"/>
          <p:cNvSpPr>
            <a:spLocks noGrp="1" noChangeArrowheads="1"/>
          </p:cNvSpPr>
          <p:nvPr>
            <p:ph type="sldNum" sz="quarter" idx="12"/>
          </p:nvPr>
        </p:nvSpPr>
        <p:spPr>
          <a:ln/>
        </p:spPr>
        <p:txBody>
          <a:bodyPr/>
          <a:lstStyle>
            <a:lvl1pPr>
              <a:defRPr/>
            </a:lvl1pPr>
          </a:lstStyle>
          <a:p>
            <a:fld id="{73481F75-52BA-4DA3-AB64-BB93053A0FCC}" type="slidenum">
              <a:rPr lang="ru-RU" altLang="uz-Cyrl-UZ"/>
              <a:pPr/>
              <a:t>‹#›</a:t>
            </a:fld>
            <a:endParaRPr lang="ru-RU" altLang="uz-Cyrl-UZ">
              <a:latin typeface="Times New Roman" pitchFamily="18" charset="0"/>
            </a:endParaRPr>
          </a:p>
        </p:txBody>
      </p:sp>
    </p:spTree>
    <p:extLst>
      <p:ext uri="{BB962C8B-B14F-4D97-AF65-F5344CB8AC3E}">
        <p14:creationId xmlns:p14="http://schemas.microsoft.com/office/powerpoint/2010/main" val="3638023137"/>
      </p:ext>
    </p:extLst>
  </p:cSld>
  <p:clrMapOvr>
    <a:masterClrMapping/>
  </p:clrMapOvr>
  <p:transition spd="slow">
    <p:wipe di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3200400" y="1676400"/>
            <a:ext cx="36957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7048500" y="1676400"/>
            <a:ext cx="3695700" cy="4800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7"/>
          <p:cNvSpPr>
            <a:spLocks noGrp="1" noChangeArrowheads="1"/>
          </p:cNvSpPr>
          <p:nvPr>
            <p:ph type="dt" sz="half" idx="10"/>
          </p:nvPr>
        </p:nvSpPr>
        <p:spPr>
          <a:ln/>
        </p:spPr>
        <p:txBody>
          <a:bodyPr/>
          <a:lstStyle>
            <a:lvl1pPr>
              <a:defRPr/>
            </a:lvl1pPr>
          </a:lstStyle>
          <a:p>
            <a:pPr>
              <a:defRPr/>
            </a:pPr>
            <a:endParaRPr lang="ru-RU"/>
          </a:p>
        </p:txBody>
      </p:sp>
      <p:sp>
        <p:nvSpPr>
          <p:cNvPr id="6" name="Rectangle 8"/>
          <p:cNvSpPr>
            <a:spLocks noGrp="1" noChangeArrowheads="1"/>
          </p:cNvSpPr>
          <p:nvPr>
            <p:ph type="ftr" sz="quarter" idx="11"/>
          </p:nvPr>
        </p:nvSpPr>
        <p:spPr>
          <a:ln/>
        </p:spPr>
        <p:txBody>
          <a:bodyPr/>
          <a:lstStyle>
            <a:lvl1pPr>
              <a:defRPr/>
            </a:lvl1pPr>
          </a:lstStyle>
          <a:p>
            <a:pPr>
              <a:defRPr/>
            </a:pPr>
            <a:endParaRPr lang="ru-RU"/>
          </a:p>
        </p:txBody>
      </p:sp>
      <p:sp>
        <p:nvSpPr>
          <p:cNvPr id="7" name="Rectangle 9"/>
          <p:cNvSpPr>
            <a:spLocks noGrp="1" noChangeArrowheads="1"/>
          </p:cNvSpPr>
          <p:nvPr>
            <p:ph type="sldNum" sz="quarter" idx="12"/>
          </p:nvPr>
        </p:nvSpPr>
        <p:spPr>
          <a:ln/>
        </p:spPr>
        <p:txBody>
          <a:bodyPr/>
          <a:lstStyle>
            <a:lvl1pPr>
              <a:defRPr/>
            </a:lvl1pPr>
          </a:lstStyle>
          <a:p>
            <a:fld id="{68CE11D3-247F-482E-AF33-C8D46C2742A2}" type="slidenum">
              <a:rPr lang="ru-RU" altLang="uz-Cyrl-UZ"/>
              <a:pPr/>
              <a:t>‹#›</a:t>
            </a:fld>
            <a:endParaRPr lang="ru-RU" altLang="uz-Cyrl-UZ">
              <a:latin typeface="Times New Roman" pitchFamily="18" charset="0"/>
            </a:endParaRPr>
          </a:p>
        </p:txBody>
      </p:sp>
    </p:spTree>
    <p:extLst>
      <p:ext uri="{BB962C8B-B14F-4D97-AF65-F5344CB8AC3E}">
        <p14:creationId xmlns:p14="http://schemas.microsoft.com/office/powerpoint/2010/main" val="2315967620"/>
      </p:ext>
    </p:extLst>
  </p:cSld>
  <p:clrMapOvr>
    <a:masterClrMapping/>
  </p:clrMapOvr>
  <p:transition spd="slow">
    <p:wipe di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9275" y="274638"/>
            <a:ext cx="987425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549275" y="1535113"/>
            <a:ext cx="48482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549275" y="2174875"/>
            <a:ext cx="48482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5573713" y="1535113"/>
            <a:ext cx="484981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5573713" y="2174875"/>
            <a:ext cx="484981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7"/>
          <p:cNvSpPr>
            <a:spLocks noGrp="1" noChangeArrowheads="1"/>
          </p:cNvSpPr>
          <p:nvPr>
            <p:ph type="dt" sz="half" idx="10"/>
          </p:nvPr>
        </p:nvSpPr>
        <p:spPr>
          <a:ln/>
        </p:spPr>
        <p:txBody>
          <a:bodyPr/>
          <a:lstStyle>
            <a:lvl1pPr>
              <a:defRPr/>
            </a:lvl1pPr>
          </a:lstStyle>
          <a:p>
            <a:pPr>
              <a:defRPr/>
            </a:pPr>
            <a:endParaRPr lang="ru-RU"/>
          </a:p>
        </p:txBody>
      </p:sp>
      <p:sp>
        <p:nvSpPr>
          <p:cNvPr id="8" name="Rectangle 8"/>
          <p:cNvSpPr>
            <a:spLocks noGrp="1" noChangeArrowheads="1"/>
          </p:cNvSpPr>
          <p:nvPr>
            <p:ph type="ftr" sz="quarter" idx="11"/>
          </p:nvPr>
        </p:nvSpPr>
        <p:spPr>
          <a:ln/>
        </p:spPr>
        <p:txBody>
          <a:bodyPr/>
          <a:lstStyle>
            <a:lvl1pPr>
              <a:defRPr/>
            </a:lvl1pPr>
          </a:lstStyle>
          <a:p>
            <a:pPr>
              <a:defRPr/>
            </a:pPr>
            <a:endParaRPr lang="ru-RU"/>
          </a:p>
        </p:txBody>
      </p:sp>
      <p:sp>
        <p:nvSpPr>
          <p:cNvPr id="9" name="Rectangle 9"/>
          <p:cNvSpPr>
            <a:spLocks noGrp="1" noChangeArrowheads="1"/>
          </p:cNvSpPr>
          <p:nvPr>
            <p:ph type="sldNum" sz="quarter" idx="12"/>
          </p:nvPr>
        </p:nvSpPr>
        <p:spPr>
          <a:ln/>
        </p:spPr>
        <p:txBody>
          <a:bodyPr/>
          <a:lstStyle>
            <a:lvl1pPr>
              <a:defRPr/>
            </a:lvl1pPr>
          </a:lstStyle>
          <a:p>
            <a:fld id="{57FFD5D3-E01F-49E8-B79D-102CF4CF807F}" type="slidenum">
              <a:rPr lang="ru-RU" altLang="uz-Cyrl-UZ"/>
              <a:pPr/>
              <a:t>‹#›</a:t>
            </a:fld>
            <a:endParaRPr lang="ru-RU" altLang="uz-Cyrl-UZ">
              <a:latin typeface="Times New Roman" pitchFamily="18" charset="0"/>
            </a:endParaRPr>
          </a:p>
        </p:txBody>
      </p:sp>
    </p:spTree>
    <p:extLst>
      <p:ext uri="{BB962C8B-B14F-4D97-AF65-F5344CB8AC3E}">
        <p14:creationId xmlns:p14="http://schemas.microsoft.com/office/powerpoint/2010/main" val="1929971361"/>
      </p:ext>
    </p:extLst>
  </p:cSld>
  <p:clrMapOvr>
    <a:masterClrMapping/>
  </p:clrMapOvr>
  <p:transition spd="slow">
    <p:wipe di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7"/>
          <p:cNvSpPr>
            <a:spLocks noGrp="1" noChangeArrowheads="1"/>
          </p:cNvSpPr>
          <p:nvPr>
            <p:ph type="dt" sz="half" idx="10"/>
          </p:nvPr>
        </p:nvSpPr>
        <p:spPr>
          <a:ln/>
        </p:spPr>
        <p:txBody>
          <a:bodyPr/>
          <a:lstStyle>
            <a:lvl1pPr>
              <a:defRPr/>
            </a:lvl1pPr>
          </a:lstStyle>
          <a:p>
            <a:pPr>
              <a:defRPr/>
            </a:pPr>
            <a:endParaRPr lang="ru-RU"/>
          </a:p>
        </p:txBody>
      </p:sp>
      <p:sp>
        <p:nvSpPr>
          <p:cNvPr id="4" name="Rectangle 8"/>
          <p:cNvSpPr>
            <a:spLocks noGrp="1" noChangeArrowheads="1"/>
          </p:cNvSpPr>
          <p:nvPr>
            <p:ph type="ftr" sz="quarter" idx="11"/>
          </p:nvPr>
        </p:nvSpPr>
        <p:spPr>
          <a:ln/>
        </p:spPr>
        <p:txBody>
          <a:bodyPr/>
          <a:lstStyle>
            <a:lvl1pPr>
              <a:defRPr/>
            </a:lvl1pPr>
          </a:lstStyle>
          <a:p>
            <a:pPr>
              <a:defRPr/>
            </a:pPr>
            <a:endParaRPr lang="ru-RU"/>
          </a:p>
        </p:txBody>
      </p:sp>
      <p:sp>
        <p:nvSpPr>
          <p:cNvPr id="5" name="Rectangle 9"/>
          <p:cNvSpPr>
            <a:spLocks noGrp="1" noChangeArrowheads="1"/>
          </p:cNvSpPr>
          <p:nvPr>
            <p:ph type="sldNum" sz="quarter" idx="12"/>
          </p:nvPr>
        </p:nvSpPr>
        <p:spPr>
          <a:ln/>
        </p:spPr>
        <p:txBody>
          <a:bodyPr/>
          <a:lstStyle>
            <a:lvl1pPr>
              <a:defRPr/>
            </a:lvl1pPr>
          </a:lstStyle>
          <a:p>
            <a:fld id="{D040C66E-A9CF-4F08-A9A8-4437E750F557}" type="slidenum">
              <a:rPr lang="ru-RU" altLang="uz-Cyrl-UZ"/>
              <a:pPr/>
              <a:t>‹#›</a:t>
            </a:fld>
            <a:endParaRPr lang="ru-RU" altLang="uz-Cyrl-UZ">
              <a:latin typeface="Times New Roman" pitchFamily="18" charset="0"/>
            </a:endParaRPr>
          </a:p>
        </p:txBody>
      </p:sp>
    </p:spTree>
    <p:extLst>
      <p:ext uri="{BB962C8B-B14F-4D97-AF65-F5344CB8AC3E}">
        <p14:creationId xmlns:p14="http://schemas.microsoft.com/office/powerpoint/2010/main" val="1231759948"/>
      </p:ext>
    </p:extLst>
  </p:cSld>
  <p:clrMapOvr>
    <a:masterClrMapping/>
  </p:clrMapOvr>
  <p:transition spd="slow">
    <p:wipe di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Rectangle 7"/>
          <p:cNvSpPr>
            <a:spLocks noGrp="1" noChangeArrowheads="1"/>
          </p:cNvSpPr>
          <p:nvPr>
            <p:ph type="dt" sz="half" idx="10"/>
          </p:nvPr>
        </p:nvSpPr>
        <p:spPr>
          <a:ln/>
        </p:spPr>
        <p:txBody>
          <a:bodyPr/>
          <a:lstStyle>
            <a:lvl1pPr>
              <a:defRPr/>
            </a:lvl1pPr>
          </a:lstStyle>
          <a:p>
            <a:pPr>
              <a:defRPr/>
            </a:pPr>
            <a:endParaRPr lang="ru-RU"/>
          </a:p>
        </p:txBody>
      </p:sp>
      <p:sp>
        <p:nvSpPr>
          <p:cNvPr id="3" name="Rectangle 8"/>
          <p:cNvSpPr>
            <a:spLocks noGrp="1" noChangeArrowheads="1"/>
          </p:cNvSpPr>
          <p:nvPr>
            <p:ph type="ftr" sz="quarter" idx="11"/>
          </p:nvPr>
        </p:nvSpPr>
        <p:spPr>
          <a:ln/>
        </p:spPr>
        <p:txBody>
          <a:bodyPr/>
          <a:lstStyle>
            <a:lvl1pPr>
              <a:defRPr/>
            </a:lvl1pPr>
          </a:lstStyle>
          <a:p>
            <a:pPr>
              <a:defRPr/>
            </a:pPr>
            <a:endParaRPr lang="ru-RU"/>
          </a:p>
        </p:txBody>
      </p:sp>
      <p:sp>
        <p:nvSpPr>
          <p:cNvPr id="4" name="Rectangle 9"/>
          <p:cNvSpPr>
            <a:spLocks noGrp="1" noChangeArrowheads="1"/>
          </p:cNvSpPr>
          <p:nvPr>
            <p:ph type="sldNum" sz="quarter" idx="12"/>
          </p:nvPr>
        </p:nvSpPr>
        <p:spPr>
          <a:ln/>
        </p:spPr>
        <p:txBody>
          <a:bodyPr/>
          <a:lstStyle>
            <a:lvl1pPr>
              <a:defRPr/>
            </a:lvl1pPr>
          </a:lstStyle>
          <a:p>
            <a:fld id="{7B68223F-6603-4F2A-BF41-000B5CB8F2C6}" type="slidenum">
              <a:rPr lang="ru-RU" altLang="uz-Cyrl-UZ"/>
              <a:pPr/>
              <a:t>‹#›</a:t>
            </a:fld>
            <a:endParaRPr lang="ru-RU" altLang="uz-Cyrl-UZ">
              <a:latin typeface="Times New Roman" pitchFamily="18" charset="0"/>
            </a:endParaRPr>
          </a:p>
        </p:txBody>
      </p:sp>
    </p:spTree>
    <p:extLst>
      <p:ext uri="{BB962C8B-B14F-4D97-AF65-F5344CB8AC3E}">
        <p14:creationId xmlns:p14="http://schemas.microsoft.com/office/powerpoint/2010/main" val="2528050250"/>
      </p:ext>
    </p:extLst>
  </p:cSld>
  <p:clrMapOvr>
    <a:masterClrMapping/>
  </p:clrMapOvr>
  <p:transition spd="slow">
    <p:wipe di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49275" y="273050"/>
            <a:ext cx="3609975"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4289425" y="273050"/>
            <a:ext cx="61341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549275" y="1435100"/>
            <a:ext cx="3609975"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7"/>
          <p:cNvSpPr>
            <a:spLocks noGrp="1" noChangeArrowheads="1"/>
          </p:cNvSpPr>
          <p:nvPr>
            <p:ph type="dt" sz="half" idx="10"/>
          </p:nvPr>
        </p:nvSpPr>
        <p:spPr>
          <a:ln/>
        </p:spPr>
        <p:txBody>
          <a:bodyPr/>
          <a:lstStyle>
            <a:lvl1pPr>
              <a:defRPr/>
            </a:lvl1pPr>
          </a:lstStyle>
          <a:p>
            <a:pPr>
              <a:defRPr/>
            </a:pPr>
            <a:endParaRPr lang="ru-RU"/>
          </a:p>
        </p:txBody>
      </p:sp>
      <p:sp>
        <p:nvSpPr>
          <p:cNvPr id="6" name="Rectangle 8"/>
          <p:cNvSpPr>
            <a:spLocks noGrp="1" noChangeArrowheads="1"/>
          </p:cNvSpPr>
          <p:nvPr>
            <p:ph type="ftr" sz="quarter" idx="11"/>
          </p:nvPr>
        </p:nvSpPr>
        <p:spPr>
          <a:ln/>
        </p:spPr>
        <p:txBody>
          <a:bodyPr/>
          <a:lstStyle>
            <a:lvl1pPr>
              <a:defRPr/>
            </a:lvl1pPr>
          </a:lstStyle>
          <a:p>
            <a:pPr>
              <a:defRPr/>
            </a:pPr>
            <a:endParaRPr lang="ru-RU"/>
          </a:p>
        </p:txBody>
      </p:sp>
      <p:sp>
        <p:nvSpPr>
          <p:cNvPr id="7" name="Rectangle 9"/>
          <p:cNvSpPr>
            <a:spLocks noGrp="1" noChangeArrowheads="1"/>
          </p:cNvSpPr>
          <p:nvPr>
            <p:ph type="sldNum" sz="quarter" idx="12"/>
          </p:nvPr>
        </p:nvSpPr>
        <p:spPr>
          <a:ln/>
        </p:spPr>
        <p:txBody>
          <a:bodyPr/>
          <a:lstStyle>
            <a:lvl1pPr>
              <a:defRPr/>
            </a:lvl1pPr>
          </a:lstStyle>
          <a:p>
            <a:fld id="{AF2CC333-5A91-487A-B881-5B35FBA78089}" type="slidenum">
              <a:rPr lang="ru-RU" altLang="uz-Cyrl-UZ"/>
              <a:pPr/>
              <a:t>‹#›</a:t>
            </a:fld>
            <a:endParaRPr lang="ru-RU" altLang="uz-Cyrl-UZ">
              <a:latin typeface="Times New Roman" pitchFamily="18" charset="0"/>
            </a:endParaRPr>
          </a:p>
        </p:txBody>
      </p:sp>
    </p:spTree>
    <p:extLst>
      <p:ext uri="{BB962C8B-B14F-4D97-AF65-F5344CB8AC3E}">
        <p14:creationId xmlns:p14="http://schemas.microsoft.com/office/powerpoint/2010/main" val="1665444593"/>
      </p:ext>
    </p:extLst>
  </p:cSld>
  <p:clrMapOvr>
    <a:masterClrMapping/>
  </p:clrMapOvr>
  <p:transition spd="slow">
    <p:wipe di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51063" y="4800600"/>
            <a:ext cx="6583362"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2151063" y="612775"/>
            <a:ext cx="6583362"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2151063" y="5367338"/>
            <a:ext cx="6583362"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7"/>
          <p:cNvSpPr>
            <a:spLocks noGrp="1" noChangeArrowheads="1"/>
          </p:cNvSpPr>
          <p:nvPr>
            <p:ph type="dt" sz="half" idx="10"/>
          </p:nvPr>
        </p:nvSpPr>
        <p:spPr>
          <a:ln/>
        </p:spPr>
        <p:txBody>
          <a:bodyPr/>
          <a:lstStyle>
            <a:lvl1pPr>
              <a:defRPr/>
            </a:lvl1pPr>
          </a:lstStyle>
          <a:p>
            <a:pPr>
              <a:defRPr/>
            </a:pPr>
            <a:endParaRPr lang="ru-RU"/>
          </a:p>
        </p:txBody>
      </p:sp>
      <p:sp>
        <p:nvSpPr>
          <p:cNvPr id="6" name="Rectangle 8"/>
          <p:cNvSpPr>
            <a:spLocks noGrp="1" noChangeArrowheads="1"/>
          </p:cNvSpPr>
          <p:nvPr>
            <p:ph type="ftr" sz="quarter" idx="11"/>
          </p:nvPr>
        </p:nvSpPr>
        <p:spPr>
          <a:ln/>
        </p:spPr>
        <p:txBody>
          <a:bodyPr/>
          <a:lstStyle>
            <a:lvl1pPr>
              <a:defRPr/>
            </a:lvl1pPr>
          </a:lstStyle>
          <a:p>
            <a:pPr>
              <a:defRPr/>
            </a:pPr>
            <a:endParaRPr lang="ru-RU"/>
          </a:p>
        </p:txBody>
      </p:sp>
      <p:sp>
        <p:nvSpPr>
          <p:cNvPr id="7" name="Rectangle 9"/>
          <p:cNvSpPr>
            <a:spLocks noGrp="1" noChangeArrowheads="1"/>
          </p:cNvSpPr>
          <p:nvPr>
            <p:ph type="sldNum" sz="quarter" idx="12"/>
          </p:nvPr>
        </p:nvSpPr>
        <p:spPr>
          <a:ln/>
        </p:spPr>
        <p:txBody>
          <a:bodyPr/>
          <a:lstStyle>
            <a:lvl1pPr>
              <a:defRPr/>
            </a:lvl1pPr>
          </a:lstStyle>
          <a:p>
            <a:fld id="{6B6C0569-B21D-42DD-952F-CDD42E6B8BED}" type="slidenum">
              <a:rPr lang="ru-RU" altLang="uz-Cyrl-UZ"/>
              <a:pPr/>
              <a:t>‹#›</a:t>
            </a:fld>
            <a:endParaRPr lang="ru-RU" altLang="uz-Cyrl-UZ">
              <a:latin typeface="Times New Roman" pitchFamily="18" charset="0"/>
            </a:endParaRPr>
          </a:p>
        </p:txBody>
      </p:sp>
    </p:spTree>
    <p:extLst>
      <p:ext uri="{BB962C8B-B14F-4D97-AF65-F5344CB8AC3E}">
        <p14:creationId xmlns:p14="http://schemas.microsoft.com/office/powerpoint/2010/main" val="2331101070"/>
      </p:ext>
    </p:extLst>
  </p:cSld>
  <p:clrMapOvr>
    <a:masterClrMapping/>
  </p:clrMapOvr>
  <p:transition spd="slow">
    <p:wipe di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7"/>
          <p:cNvSpPr>
            <a:spLocks noGrp="1" noChangeArrowheads="1"/>
          </p:cNvSpPr>
          <p:nvPr>
            <p:ph type="dt" sz="half" idx="10"/>
          </p:nvPr>
        </p:nvSpPr>
        <p:spPr>
          <a:ln/>
        </p:spPr>
        <p:txBody>
          <a:bodyPr/>
          <a:lstStyle>
            <a:lvl1pPr>
              <a:defRPr/>
            </a:lvl1pPr>
          </a:lstStyle>
          <a:p>
            <a:pPr>
              <a:defRPr/>
            </a:pPr>
            <a:endParaRPr lang="ru-RU"/>
          </a:p>
        </p:txBody>
      </p:sp>
      <p:sp>
        <p:nvSpPr>
          <p:cNvPr id="5" name="Rectangle 8"/>
          <p:cNvSpPr>
            <a:spLocks noGrp="1" noChangeArrowheads="1"/>
          </p:cNvSpPr>
          <p:nvPr>
            <p:ph type="ftr" sz="quarter" idx="11"/>
          </p:nvPr>
        </p:nvSpPr>
        <p:spPr>
          <a:ln/>
        </p:spPr>
        <p:txBody>
          <a:bodyPr/>
          <a:lstStyle>
            <a:lvl1pPr>
              <a:defRPr/>
            </a:lvl1pPr>
          </a:lstStyle>
          <a:p>
            <a:pPr>
              <a:defRPr/>
            </a:pPr>
            <a:endParaRPr lang="ru-RU"/>
          </a:p>
        </p:txBody>
      </p:sp>
      <p:sp>
        <p:nvSpPr>
          <p:cNvPr id="6" name="Rectangle 9"/>
          <p:cNvSpPr>
            <a:spLocks noGrp="1" noChangeArrowheads="1"/>
          </p:cNvSpPr>
          <p:nvPr>
            <p:ph type="sldNum" sz="quarter" idx="12"/>
          </p:nvPr>
        </p:nvSpPr>
        <p:spPr>
          <a:ln/>
        </p:spPr>
        <p:txBody>
          <a:bodyPr/>
          <a:lstStyle>
            <a:lvl1pPr>
              <a:defRPr/>
            </a:lvl1pPr>
          </a:lstStyle>
          <a:p>
            <a:fld id="{EDD4C27D-6F52-4728-9076-EA86AAAB1232}" type="slidenum">
              <a:rPr lang="ru-RU" altLang="uz-Cyrl-UZ"/>
              <a:pPr/>
              <a:t>‹#›</a:t>
            </a:fld>
            <a:endParaRPr lang="ru-RU" altLang="uz-Cyrl-UZ">
              <a:latin typeface="Times New Roman" pitchFamily="18" charset="0"/>
            </a:endParaRPr>
          </a:p>
        </p:txBody>
      </p:sp>
    </p:spTree>
    <p:extLst>
      <p:ext uri="{BB962C8B-B14F-4D97-AF65-F5344CB8AC3E}">
        <p14:creationId xmlns:p14="http://schemas.microsoft.com/office/powerpoint/2010/main" val="302158907"/>
      </p:ext>
    </p:extLst>
  </p:cSld>
  <p:clrMapOvr>
    <a:masterClrMapping/>
  </p:clrMapOvr>
  <p:transition spd="slow">
    <p:wipe di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58250" y="914400"/>
            <a:ext cx="1885950" cy="5562600"/>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3200400" y="914400"/>
            <a:ext cx="5505450" cy="556260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7"/>
          <p:cNvSpPr>
            <a:spLocks noGrp="1" noChangeArrowheads="1"/>
          </p:cNvSpPr>
          <p:nvPr>
            <p:ph type="dt" sz="half" idx="10"/>
          </p:nvPr>
        </p:nvSpPr>
        <p:spPr>
          <a:ln/>
        </p:spPr>
        <p:txBody>
          <a:bodyPr/>
          <a:lstStyle>
            <a:lvl1pPr>
              <a:defRPr/>
            </a:lvl1pPr>
          </a:lstStyle>
          <a:p>
            <a:pPr>
              <a:defRPr/>
            </a:pPr>
            <a:endParaRPr lang="ru-RU"/>
          </a:p>
        </p:txBody>
      </p:sp>
      <p:sp>
        <p:nvSpPr>
          <p:cNvPr id="5" name="Rectangle 8"/>
          <p:cNvSpPr>
            <a:spLocks noGrp="1" noChangeArrowheads="1"/>
          </p:cNvSpPr>
          <p:nvPr>
            <p:ph type="ftr" sz="quarter" idx="11"/>
          </p:nvPr>
        </p:nvSpPr>
        <p:spPr>
          <a:ln/>
        </p:spPr>
        <p:txBody>
          <a:bodyPr/>
          <a:lstStyle>
            <a:lvl1pPr>
              <a:defRPr/>
            </a:lvl1pPr>
          </a:lstStyle>
          <a:p>
            <a:pPr>
              <a:defRPr/>
            </a:pPr>
            <a:endParaRPr lang="ru-RU"/>
          </a:p>
        </p:txBody>
      </p:sp>
      <p:sp>
        <p:nvSpPr>
          <p:cNvPr id="6" name="Rectangle 9"/>
          <p:cNvSpPr>
            <a:spLocks noGrp="1" noChangeArrowheads="1"/>
          </p:cNvSpPr>
          <p:nvPr>
            <p:ph type="sldNum" sz="quarter" idx="12"/>
          </p:nvPr>
        </p:nvSpPr>
        <p:spPr>
          <a:ln/>
        </p:spPr>
        <p:txBody>
          <a:bodyPr/>
          <a:lstStyle>
            <a:lvl1pPr>
              <a:defRPr/>
            </a:lvl1pPr>
          </a:lstStyle>
          <a:p>
            <a:fld id="{6D85515C-DF1C-4436-A145-7565B38491B6}" type="slidenum">
              <a:rPr lang="ru-RU" altLang="uz-Cyrl-UZ"/>
              <a:pPr/>
              <a:t>‹#›</a:t>
            </a:fld>
            <a:endParaRPr lang="ru-RU" altLang="uz-Cyrl-UZ">
              <a:latin typeface="Times New Roman" pitchFamily="18" charset="0"/>
            </a:endParaRPr>
          </a:p>
        </p:txBody>
      </p:sp>
    </p:spTree>
    <p:extLst>
      <p:ext uri="{BB962C8B-B14F-4D97-AF65-F5344CB8AC3E}">
        <p14:creationId xmlns:p14="http://schemas.microsoft.com/office/powerpoint/2010/main" val="3008468924"/>
      </p:ext>
    </p:extLst>
  </p:cSld>
  <p:clrMapOvr>
    <a:masterClrMapping/>
  </p:clrMapOvr>
  <p:transition spd="slow">
    <p:wipe dir="d"/>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bl" preserve="1">
  <p:cSld name="Заголовок и таблиц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00400" y="914400"/>
            <a:ext cx="7543800" cy="531813"/>
          </a:xfrm>
        </p:spPr>
        <p:txBody>
          <a:bodyPr/>
          <a:lstStyle/>
          <a:p>
            <a:r>
              <a:rPr lang="ru-RU" smtClean="0"/>
              <a:t>Образец заголовка</a:t>
            </a:r>
            <a:endParaRPr lang="ru-RU"/>
          </a:p>
        </p:txBody>
      </p:sp>
      <p:sp>
        <p:nvSpPr>
          <p:cNvPr id="3" name="Таблица 2"/>
          <p:cNvSpPr>
            <a:spLocks noGrp="1"/>
          </p:cNvSpPr>
          <p:nvPr>
            <p:ph type="tbl" idx="1"/>
          </p:nvPr>
        </p:nvSpPr>
        <p:spPr>
          <a:xfrm>
            <a:off x="3200400" y="1676400"/>
            <a:ext cx="7543800" cy="4800600"/>
          </a:xfrm>
        </p:spPr>
        <p:txBody>
          <a:bodyPr/>
          <a:lstStyle/>
          <a:p>
            <a:pPr lvl="0"/>
            <a:endParaRPr lang="ru-RU" noProof="0" smtClean="0"/>
          </a:p>
        </p:txBody>
      </p:sp>
      <p:sp>
        <p:nvSpPr>
          <p:cNvPr id="4" name="Rectangle 7"/>
          <p:cNvSpPr>
            <a:spLocks noGrp="1" noChangeArrowheads="1"/>
          </p:cNvSpPr>
          <p:nvPr>
            <p:ph type="dt" sz="half" idx="10"/>
          </p:nvPr>
        </p:nvSpPr>
        <p:spPr>
          <a:ln/>
        </p:spPr>
        <p:txBody>
          <a:bodyPr/>
          <a:lstStyle>
            <a:lvl1pPr>
              <a:defRPr/>
            </a:lvl1pPr>
          </a:lstStyle>
          <a:p>
            <a:pPr>
              <a:defRPr/>
            </a:pPr>
            <a:endParaRPr lang="ru-RU"/>
          </a:p>
        </p:txBody>
      </p:sp>
      <p:sp>
        <p:nvSpPr>
          <p:cNvPr id="5" name="Rectangle 8"/>
          <p:cNvSpPr>
            <a:spLocks noGrp="1" noChangeArrowheads="1"/>
          </p:cNvSpPr>
          <p:nvPr>
            <p:ph type="ftr" sz="quarter" idx="11"/>
          </p:nvPr>
        </p:nvSpPr>
        <p:spPr>
          <a:ln/>
        </p:spPr>
        <p:txBody>
          <a:bodyPr/>
          <a:lstStyle>
            <a:lvl1pPr>
              <a:defRPr/>
            </a:lvl1pPr>
          </a:lstStyle>
          <a:p>
            <a:pPr>
              <a:defRPr/>
            </a:pPr>
            <a:endParaRPr lang="ru-RU"/>
          </a:p>
        </p:txBody>
      </p:sp>
      <p:sp>
        <p:nvSpPr>
          <p:cNvPr id="6" name="Rectangle 9"/>
          <p:cNvSpPr>
            <a:spLocks noGrp="1" noChangeArrowheads="1"/>
          </p:cNvSpPr>
          <p:nvPr>
            <p:ph type="sldNum" sz="quarter" idx="12"/>
          </p:nvPr>
        </p:nvSpPr>
        <p:spPr>
          <a:ln/>
        </p:spPr>
        <p:txBody>
          <a:bodyPr/>
          <a:lstStyle>
            <a:lvl1pPr>
              <a:defRPr/>
            </a:lvl1pPr>
          </a:lstStyle>
          <a:p>
            <a:fld id="{BEEB731D-72A8-472B-8B97-1B1E63E6600F}" type="slidenum">
              <a:rPr lang="ru-RU" altLang="uz-Cyrl-UZ"/>
              <a:pPr/>
              <a:t>‹#›</a:t>
            </a:fld>
            <a:endParaRPr lang="ru-RU" altLang="uz-Cyrl-UZ">
              <a:latin typeface="Times New Roman" pitchFamily="18" charset="0"/>
            </a:endParaRPr>
          </a:p>
        </p:txBody>
      </p:sp>
    </p:spTree>
    <p:extLst>
      <p:ext uri="{BB962C8B-B14F-4D97-AF65-F5344CB8AC3E}">
        <p14:creationId xmlns:p14="http://schemas.microsoft.com/office/powerpoint/2010/main" val="725706744"/>
      </p:ext>
    </p:extLst>
  </p:cSld>
  <p:clrMapOvr>
    <a:masterClrMapping/>
  </p:clrMapOvr>
  <p:transition spd="slow">
    <p:wipe dir="d"/>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AndObj" preserve="1">
  <p:cSld name="Заголовок, текст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200400" y="914400"/>
            <a:ext cx="7543800" cy="531813"/>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3200400" y="1676400"/>
            <a:ext cx="3695700" cy="48006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7048500" y="1676400"/>
            <a:ext cx="3695700" cy="48006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7"/>
          <p:cNvSpPr>
            <a:spLocks noGrp="1" noChangeArrowheads="1"/>
          </p:cNvSpPr>
          <p:nvPr>
            <p:ph type="dt" sz="half" idx="10"/>
          </p:nvPr>
        </p:nvSpPr>
        <p:spPr>
          <a:ln/>
        </p:spPr>
        <p:txBody>
          <a:bodyPr/>
          <a:lstStyle>
            <a:lvl1pPr>
              <a:defRPr/>
            </a:lvl1pPr>
          </a:lstStyle>
          <a:p>
            <a:pPr>
              <a:defRPr/>
            </a:pPr>
            <a:endParaRPr lang="ru-RU"/>
          </a:p>
        </p:txBody>
      </p:sp>
      <p:sp>
        <p:nvSpPr>
          <p:cNvPr id="6" name="Rectangle 8"/>
          <p:cNvSpPr>
            <a:spLocks noGrp="1" noChangeArrowheads="1"/>
          </p:cNvSpPr>
          <p:nvPr>
            <p:ph type="ftr" sz="quarter" idx="11"/>
          </p:nvPr>
        </p:nvSpPr>
        <p:spPr>
          <a:ln/>
        </p:spPr>
        <p:txBody>
          <a:bodyPr/>
          <a:lstStyle>
            <a:lvl1pPr>
              <a:defRPr/>
            </a:lvl1pPr>
          </a:lstStyle>
          <a:p>
            <a:pPr>
              <a:defRPr/>
            </a:pPr>
            <a:endParaRPr lang="ru-RU"/>
          </a:p>
        </p:txBody>
      </p:sp>
      <p:sp>
        <p:nvSpPr>
          <p:cNvPr id="7" name="Rectangle 9"/>
          <p:cNvSpPr>
            <a:spLocks noGrp="1" noChangeArrowheads="1"/>
          </p:cNvSpPr>
          <p:nvPr>
            <p:ph type="sldNum" sz="quarter" idx="12"/>
          </p:nvPr>
        </p:nvSpPr>
        <p:spPr>
          <a:ln/>
        </p:spPr>
        <p:txBody>
          <a:bodyPr/>
          <a:lstStyle>
            <a:lvl1pPr>
              <a:defRPr/>
            </a:lvl1pPr>
          </a:lstStyle>
          <a:p>
            <a:fld id="{3700FA69-08E6-481B-BDC7-230DCD995408}" type="slidenum">
              <a:rPr lang="ru-RU" altLang="uz-Cyrl-UZ"/>
              <a:pPr/>
              <a:t>‹#›</a:t>
            </a:fld>
            <a:endParaRPr lang="ru-RU" altLang="uz-Cyrl-UZ">
              <a:latin typeface="Times New Roman" pitchFamily="18" charset="0"/>
            </a:endParaRPr>
          </a:p>
        </p:txBody>
      </p:sp>
    </p:spTree>
    <p:extLst>
      <p:ext uri="{BB962C8B-B14F-4D97-AF65-F5344CB8AC3E}">
        <p14:creationId xmlns:p14="http://schemas.microsoft.com/office/powerpoint/2010/main" val="42323947"/>
      </p:ext>
    </p:extLst>
  </p:cSld>
  <p:clrMapOvr>
    <a:masterClrMapping/>
  </p:clrMapOvr>
  <p:transition spd="slow">
    <p:wipe di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 Target="../slides/slide7.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 Target="../slides/slide6.xml"/><Relationship Id="rId2" Type="http://schemas.openxmlformats.org/officeDocument/2006/relationships/slideLayout" Target="../slideLayouts/slideLayout2.xml"/><Relationship Id="rId16" Type="http://schemas.openxmlformats.org/officeDocument/2006/relationships/slide" Target="../slides/slide3.xml"/><Relationship Id="rId20" Type="http://schemas.openxmlformats.org/officeDocument/2006/relationships/slide" Target="../slides/slide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 Target="../slides/slide1.xml"/><Relationship Id="rId10" Type="http://schemas.openxmlformats.org/officeDocument/2006/relationships/slideLayout" Target="../slideLayouts/slideLayout10.xml"/><Relationship Id="rId19" Type="http://schemas.openxmlformats.org/officeDocument/2006/relationships/slide" Target="../slides/slide22.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blackWhite">
          <a:xfrm>
            <a:off x="0" y="304800"/>
            <a:ext cx="2971800" cy="63246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kumimoji="1" lang="uz-Cyrl-UZ" altLang="uz-Cyrl-UZ" sz="2400" smtClean="0">
              <a:latin typeface="Times New Roman" panose="02020603050405020304" pitchFamily="18" charset="0"/>
            </a:endParaRPr>
          </a:p>
        </p:txBody>
      </p:sp>
      <p:sp>
        <p:nvSpPr>
          <p:cNvPr id="1027" name="Rectangle 3"/>
          <p:cNvSpPr>
            <a:spLocks noChangeArrowheads="1"/>
          </p:cNvSpPr>
          <p:nvPr/>
        </p:nvSpPr>
        <p:spPr bwMode="auto">
          <a:xfrm>
            <a:off x="0" y="6629400"/>
            <a:ext cx="2971800" cy="2286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kumimoji="1" lang="uz-Cyrl-UZ" altLang="uz-Cyrl-UZ" sz="2400" smtClean="0">
              <a:latin typeface="Times New Roman" panose="02020603050405020304" pitchFamily="18" charset="0"/>
            </a:endParaRPr>
          </a:p>
        </p:txBody>
      </p:sp>
      <p:sp>
        <p:nvSpPr>
          <p:cNvPr id="1028" name="Rectangle 4"/>
          <p:cNvSpPr>
            <a:spLocks noChangeArrowheads="1"/>
          </p:cNvSpPr>
          <p:nvPr/>
        </p:nvSpPr>
        <p:spPr bwMode="auto">
          <a:xfrm>
            <a:off x="0" y="0"/>
            <a:ext cx="2971800" cy="304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kumimoji="1" lang="uz-Cyrl-UZ" altLang="uz-Cyrl-UZ" sz="2400" smtClean="0">
              <a:latin typeface="Times New Roman" panose="02020603050405020304" pitchFamily="18" charset="0"/>
            </a:endParaRPr>
          </a:p>
        </p:txBody>
      </p:sp>
      <p:sp>
        <p:nvSpPr>
          <p:cNvPr id="1029" name="Rectangle 5"/>
          <p:cNvSpPr>
            <a:spLocks noChangeArrowheads="1"/>
          </p:cNvSpPr>
          <p:nvPr/>
        </p:nvSpPr>
        <p:spPr bwMode="blackWhite">
          <a:xfrm>
            <a:off x="2971800" y="0"/>
            <a:ext cx="7999413" cy="3048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kumimoji="1" lang="uz-Cyrl-UZ" altLang="uz-Cyrl-UZ" sz="2400" smtClean="0">
              <a:latin typeface="Times New Roman" panose="02020603050405020304" pitchFamily="18" charset="0"/>
            </a:endParaRPr>
          </a:p>
        </p:txBody>
      </p:sp>
      <p:sp>
        <p:nvSpPr>
          <p:cNvPr id="1030" name="Rectangle 6"/>
          <p:cNvSpPr>
            <a:spLocks noChangeArrowheads="1"/>
          </p:cNvSpPr>
          <p:nvPr/>
        </p:nvSpPr>
        <p:spPr bwMode="blackWhite">
          <a:xfrm>
            <a:off x="2971800" y="6627813"/>
            <a:ext cx="8001000" cy="230187"/>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kumimoji="1" lang="uz-Cyrl-UZ" altLang="uz-Cyrl-UZ" sz="2400" smtClean="0">
              <a:latin typeface="Times New Roman" panose="02020603050405020304" pitchFamily="18" charset="0"/>
            </a:endParaRPr>
          </a:p>
        </p:txBody>
      </p:sp>
      <p:sp>
        <p:nvSpPr>
          <p:cNvPr id="86023" name="Rectangle 7"/>
          <p:cNvSpPr>
            <a:spLocks noGrp="1" noChangeArrowheads="1"/>
          </p:cNvSpPr>
          <p:nvPr>
            <p:ph type="dt" sz="half" idx="2"/>
          </p:nvPr>
        </p:nvSpPr>
        <p:spPr bwMode="blackWhite">
          <a:xfrm>
            <a:off x="8305800" y="6629400"/>
            <a:ext cx="2286000" cy="228600"/>
          </a:xfrm>
          <a:prstGeom prst="rect">
            <a:avLst/>
          </a:prstGeom>
          <a:solidFill>
            <a:schemeClr val="tx2"/>
          </a:solidFill>
          <a:ln w="12700" cap="sq">
            <a:noFill/>
            <a:miter lim="800000"/>
            <a:headEnd type="none" w="sm" len="sm"/>
            <a:tailEnd type="none" w="sm" len="sm"/>
          </a:ln>
        </p:spPr>
        <p:txBody>
          <a:bodyPr vert="horz" wrap="square" lIns="91440" tIns="45720" rIns="91440" bIns="45720" numCol="1" anchor="t" anchorCtr="0" compatLnSpc="1">
            <a:prstTxWarp prst="textNoShape">
              <a:avLst/>
            </a:prstTxWarp>
          </a:bodyPr>
          <a:lstStyle>
            <a:lvl1pPr algn="r" eaLnBrk="1" hangingPunct="1">
              <a:defRPr sz="1000">
                <a:solidFill>
                  <a:schemeClr val="accent1"/>
                </a:solidFill>
                <a:latin typeface="+mn-lt"/>
              </a:defRPr>
            </a:lvl1pPr>
          </a:lstStyle>
          <a:p>
            <a:pPr>
              <a:defRPr/>
            </a:pPr>
            <a:endParaRPr lang="ru-RU"/>
          </a:p>
        </p:txBody>
      </p:sp>
      <p:sp>
        <p:nvSpPr>
          <p:cNvPr id="86024" name="Rectangle 8"/>
          <p:cNvSpPr>
            <a:spLocks noGrp="1" noChangeArrowheads="1"/>
          </p:cNvSpPr>
          <p:nvPr>
            <p:ph type="ftr" sz="quarter" idx="3"/>
          </p:nvPr>
        </p:nvSpPr>
        <p:spPr bwMode="blackWhite">
          <a:xfrm>
            <a:off x="2971800" y="6629400"/>
            <a:ext cx="5334000" cy="228600"/>
          </a:xfrm>
          <a:prstGeom prst="rect">
            <a:avLst/>
          </a:prstGeom>
          <a:solidFill>
            <a:schemeClr val="tx2"/>
          </a:solidFill>
          <a:ln w="12700" cap="sq">
            <a:noFill/>
            <a:miter lim="800000"/>
            <a:headEnd type="none" w="sm" len="sm"/>
            <a:tailEnd type="none" w="sm" len="sm"/>
          </a:ln>
        </p:spPr>
        <p:txBody>
          <a:bodyPr vert="horz" wrap="square" lIns="91440" tIns="45720" rIns="91440" bIns="45720" numCol="1" anchor="t" anchorCtr="0" compatLnSpc="1">
            <a:prstTxWarp prst="textNoShape">
              <a:avLst/>
            </a:prstTxWarp>
          </a:bodyPr>
          <a:lstStyle>
            <a:lvl1pPr eaLnBrk="1" hangingPunct="1">
              <a:defRPr sz="1000">
                <a:solidFill>
                  <a:schemeClr val="accent1"/>
                </a:solidFill>
                <a:latin typeface="+mn-lt"/>
              </a:defRPr>
            </a:lvl1pPr>
          </a:lstStyle>
          <a:p>
            <a:pPr>
              <a:defRPr/>
            </a:pPr>
            <a:endParaRPr lang="ru-RU"/>
          </a:p>
        </p:txBody>
      </p:sp>
      <p:sp>
        <p:nvSpPr>
          <p:cNvPr id="86025" name="Rectangle 9"/>
          <p:cNvSpPr>
            <a:spLocks noGrp="1" noChangeArrowheads="1"/>
          </p:cNvSpPr>
          <p:nvPr>
            <p:ph type="sldNum" sz="quarter" idx="4"/>
          </p:nvPr>
        </p:nvSpPr>
        <p:spPr bwMode="blackWhite">
          <a:xfrm>
            <a:off x="10591800" y="6629400"/>
            <a:ext cx="381000" cy="228600"/>
          </a:xfrm>
          <a:prstGeom prst="rect">
            <a:avLst/>
          </a:prstGeom>
          <a:solidFill>
            <a:schemeClr val="tx2"/>
          </a:solidFill>
          <a:ln w="12700" cap="sq">
            <a:noFill/>
            <a:miter lim="800000"/>
            <a:headEnd type="none" w="sm" len="sm"/>
            <a:tailEnd type="none" w="sm" len="sm"/>
          </a:ln>
        </p:spPr>
        <p:txBody>
          <a:bodyPr vert="horz" wrap="square" lIns="91440" tIns="45720" rIns="91440" bIns="45720" numCol="1" anchor="t" anchorCtr="0" compatLnSpc="1">
            <a:prstTxWarp prst="textNoShape">
              <a:avLst/>
            </a:prstTxWarp>
          </a:bodyPr>
          <a:lstStyle>
            <a:lvl1pPr algn="r" eaLnBrk="1" hangingPunct="1">
              <a:defRPr sz="1000">
                <a:solidFill>
                  <a:schemeClr val="accent1"/>
                </a:solidFill>
              </a:defRPr>
            </a:lvl1pPr>
          </a:lstStyle>
          <a:p>
            <a:fld id="{445BE6F7-CFB5-4342-8E69-72EE1D160653}" type="slidenum">
              <a:rPr lang="ru-RU" altLang="uz-Cyrl-UZ"/>
              <a:pPr/>
              <a:t>‹#›</a:t>
            </a:fld>
            <a:endParaRPr lang="ru-RU" altLang="uz-Cyrl-UZ">
              <a:latin typeface="Times New Roman" pitchFamily="18" charset="0"/>
            </a:endParaRPr>
          </a:p>
        </p:txBody>
      </p:sp>
      <p:sp>
        <p:nvSpPr>
          <p:cNvPr id="1034" name="Rectangle 10">
            <a:hlinkClick r:id="rId15" action="ppaction://hlinksldjump"/>
          </p:cNvPr>
          <p:cNvSpPr>
            <a:spLocks noChangeArrowheads="1"/>
          </p:cNvSpPr>
          <p:nvPr/>
        </p:nvSpPr>
        <p:spPr bwMode="blackWhite">
          <a:xfrm>
            <a:off x="152400" y="457200"/>
            <a:ext cx="2667000" cy="838200"/>
          </a:xfrm>
          <a:prstGeom prst="rect">
            <a:avLst/>
          </a:prstGeom>
          <a:solidFill>
            <a:schemeClr val="tx1"/>
          </a:solidFill>
          <a:ln w="12700" cap="sq">
            <a:solidFill>
              <a:schemeClr val="hlink"/>
            </a:solidFill>
            <a:miter lim="800000"/>
            <a:headEnd type="none" w="sm" len="sm"/>
            <a:tailEnd type="none" w="sm" len="sm"/>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ru-RU" altLang="uz-Cyrl-UZ" sz="1600" i="1" smtClean="0">
                <a:solidFill>
                  <a:schemeClr val="bg1"/>
                </a:solidFill>
                <a:latin typeface="Times New Roman" panose="02020603050405020304" pitchFamily="18" charset="0"/>
              </a:rPr>
              <a:t>Вставьте эмблему</a:t>
            </a:r>
          </a:p>
          <a:p>
            <a:pPr algn="ctr" eaLnBrk="1" hangingPunct="1">
              <a:defRPr/>
            </a:pPr>
            <a:r>
              <a:rPr lang="ru-RU" altLang="uz-Cyrl-UZ" sz="1600" i="1" smtClean="0">
                <a:solidFill>
                  <a:schemeClr val="bg1"/>
                </a:solidFill>
                <a:latin typeface="Times New Roman" panose="02020603050405020304" pitchFamily="18" charset="0"/>
              </a:rPr>
              <a:t>рабочей группў</a:t>
            </a:r>
          </a:p>
          <a:p>
            <a:pPr algn="ctr" eaLnBrk="1" hangingPunct="1">
              <a:defRPr/>
            </a:pPr>
            <a:r>
              <a:rPr lang="ru-RU" altLang="uz-Cyrl-UZ" sz="1600" i="1" smtClean="0">
                <a:solidFill>
                  <a:schemeClr val="bg1"/>
                </a:solidFill>
                <a:latin typeface="Times New Roman" panose="02020603050405020304" pitchFamily="18" charset="0"/>
              </a:rPr>
              <a:t> в образце слайдов</a:t>
            </a:r>
          </a:p>
        </p:txBody>
      </p:sp>
      <p:sp>
        <p:nvSpPr>
          <p:cNvPr id="86027" name="Rectangle 11"/>
          <p:cNvSpPr>
            <a:spLocks noChangeArrowheads="1"/>
          </p:cNvSpPr>
          <p:nvPr/>
        </p:nvSpPr>
        <p:spPr bwMode="blackWhite">
          <a:xfrm>
            <a:off x="3200400" y="0"/>
            <a:ext cx="7772400" cy="304800"/>
          </a:xfrm>
          <a:prstGeom prst="rect">
            <a:avLst/>
          </a:prstGeom>
          <a:solidFill>
            <a:schemeClr val="tx2"/>
          </a:solidFill>
          <a:ln w="9525">
            <a:noFill/>
            <a:miter lim="800000"/>
            <a:headEnd/>
            <a:tailEnd/>
          </a:ln>
        </p:spPr>
        <p:txBody>
          <a:bodyPr wrap="none" lIns="92075" tIns="0" rIns="92075" bIns="46038"/>
          <a:lstStyle/>
          <a:p>
            <a:pPr algn="r">
              <a:defRPr/>
            </a:pPr>
            <a:endParaRPr lang="ru-RU" b="1" i="1">
              <a:solidFill>
                <a:srgbClr val="CC9900"/>
              </a:solidFill>
              <a:effectLst>
                <a:outerShdw blurRad="38100" dist="38100" dir="2700000" algn="tl">
                  <a:srgbClr val="000000"/>
                </a:outerShdw>
              </a:effectLst>
            </a:endParaRPr>
          </a:p>
        </p:txBody>
      </p:sp>
      <p:grpSp>
        <p:nvGrpSpPr>
          <p:cNvPr id="1036" name="Group 12"/>
          <p:cNvGrpSpPr>
            <a:grpSpLocks/>
          </p:cNvGrpSpPr>
          <p:nvPr/>
        </p:nvGrpSpPr>
        <p:grpSpPr bwMode="auto">
          <a:xfrm>
            <a:off x="3048000" y="1347788"/>
            <a:ext cx="7924800" cy="100012"/>
            <a:chOff x="1920" y="849"/>
            <a:chExt cx="4992" cy="63"/>
          </a:xfrm>
        </p:grpSpPr>
        <p:sp>
          <p:nvSpPr>
            <p:cNvPr id="1048" name="Rectangle 13"/>
            <p:cNvSpPr>
              <a:spLocks noChangeArrowheads="1"/>
            </p:cNvSpPr>
            <p:nvPr/>
          </p:nvSpPr>
          <p:spPr bwMode="auto">
            <a:xfrm>
              <a:off x="1920" y="849"/>
              <a:ext cx="4992" cy="48"/>
            </a:xfrm>
            <a:prstGeom prst="rect">
              <a:avLst/>
            </a:prstGeom>
            <a:gradFill rotWithShape="0">
              <a:gsLst>
                <a:gs pos="0">
                  <a:schemeClr val="bg1"/>
                </a:gs>
                <a:gs pos="100000">
                  <a:schemeClr val="tx2"/>
                </a:gs>
              </a:gsLst>
              <a:lin ang="0" scaled="1"/>
            </a:gra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defRPr/>
              </a:pPr>
              <a:endParaRPr lang="uz-Cyrl-UZ" altLang="uz-Cyrl-UZ" smtClean="0"/>
            </a:p>
          </p:txBody>
        </p:sp>
        <p:sp>
          <p:nvSpPr>
            <p:cNvPr id="1049" name="Rectangle 14"/>
            <p:cNvSpPr>
              <a:spLocks noChangeArrowheads="1"/>
            </p:cNvSpPr>
            <p:nvPr/>
          </p:nvSpPr>
          <p:spPr bwMode="white">
            <a:xfrm>
              <a:off x="1920" y="864"/>
              <a:ext cx="4992" cy="48"/>
            </a:xfrm>
            <a:prstGeom prst="rect">
              <a:avLst/>
            </a:prstGeom>
            <a:solidFill>
              <a:schemeClr val="bg1"/>
            </a:solidFill>
            <a:ln>
              <a:noFill/>
            </a:ln>
            <a:extLs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defRPr/>
              </a:pPr>
              <a:endParaRPr lang="uz-Cyrl-UZ" altLang="uz-Cyrl-UZ" smtClean="0"/>
            </a:p>
          </p:txBody>
        </p:sp>
      </p:grpSp>
      <p:sp>
        <p:nvSpPr>
          <p:cNvPr id="1037" name="AutoShape 15">
            <a:hlinkClick r:id="rId16" action="ppaction://hlinksldjump" tooltip="Укув максади"/>
          </p:cNvPr>
          <p:cNvSpPr>
            <a:spLocks noChangeArrowheads="1"/>
          </p:cNvSpPr>
          <p:nvPr/>
        </p:nvSpPr>
        <p:spPr bwMode="blackWhite">
          <a:xfrm>
            <a:off x="-201613" y="2924175"/>
            <a:ext cx="3048001" cy="384175"/>
          </a:xfrm>
          <a:prstGeom prst="roundRect">
            <a:avLst>
              <a:gd name="adj" fmla="val 50000"/>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92075" tIns="46038" rIns="92075" bIns="46038"/>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lnSpc>
                <a:spcPct val="80000"/>
              </a:lnSpc>
              <a:spcBef>
                <a:spcPct val="50000"/>
              </a:spcBef>
              <a:defRPr/>
            </a:pPr>
            <a:r>
              <a:rPr lang="ru-RU" altLang="uz-Cyrl-UZ" sz="2400" b="1" i="1" smtClean="0">
                <a:solidFill>
                  <a:schemeClr val="accent1"/>
                </a:solidFill>
                <a:latin typeface="Times New Roman" panose="02020603050405020304" pitchFamily="18" charset="0"/>
              </a:rPr>
              <a:t>Укув максади</a:t>
            </a:r>
          </a:p>
        </p:txBody>
      </p:sp>
      <p:sp>
        <p:nvSpPr>
          <p:cNvPr id="1038" name="AutoShape 16">
            <a:hlinkClick r:id="rId17" action="ppaction://hlinksldjump"/>
          </p:cNvPr>
          <p:cNvSpPr>
            <a:spLocks noChangeArrowheads="1"/>
          </p:cNvSpPr>
          <p:nvPr/>
        </p:nvSpPr>
        <p:spPr bwMode="blackWhite">
          <a:xfrm>
            <a:off x="-228600" y="3573463"/>
            <a:ext cx="3048000" cy="384175"/>
          </a:xfrm>
          <a:prstGeom prst="roundRect">
            <a:avLst>
              <a:gd name="adj" fmla="val 50000"/>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92075" tIns="46038" rIns="92075" bIns="46038"/>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lnSpc>
                <a:spcPct val="80000"/>
              </a:lnSpc>
              <a:spcBef>
                <a:spcPct val="50000"/>
              </a:spcBef>
              <a:defRPr/>
            </a:pPr>
            <a:r>
              <a:rPr lang="ru-RU" altLang="uz-Cyrl-UZ" b="1" i="1" smtClean="0">
                <a:solidFill>
                  <a:schemeClr val="accent1"/>
                </a:solidFill>
                <a:latin typeface="Times New Roman" panose="02020603050405020304" pitchFamily="18" charset="0"/>
              </a:rPr>
              <a:t>Муаммолар ва ечимлар </a:t>
            </a:r>
          </a:p>
        </p:txBody>
      </p:sp>
      <p:sp>
        <p:nvSpPr>
          <p:cNvPr id="1039" name="AutoShape 17">
            <a:hlinkClick r:id="rId18" action="ppaction://hlinksldjump"/>
          </p:cNvPr>
          <p:cNvSpPr>
            <a:spLocks noChangeArrowheads="1"/>
          </p:cNvSpPr>
          <p:nvPr/>
        </p:nvSpPr>
        <p:spPr bwMode="blackWhite">
          <a:xfrm>
            <a:off x="-228600" y="4149725"/>
            <a:ext cx="3048000" cy="384175"/>
          </a:xfrm>
          <a:prstGeom prst="roundRect">
            <a:avLst>
              <a:gd name="adj" fmla="val 50000"/>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92075" tIns="46038" rIns="92075" bIns="46038"/>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lnSpc>
                <a:spcPct val="80000"/>
              </a:lnSpc>
              <a:spcBef>
                <a:spcPct val="50000"/>
              </a:spcBef>
              <a:defRPr/>
            </a:pPr>
            <a:r>
              <a:rPr lang="ru-RU" altLang="uz-Cyrl-UZ" sz="2400" i="1" smtClean="0">
                <a:solidFill>
                  <a:schemeClr val="accent1"/>
                </a:solidFill>
                <a:latin typeface="Times New Roman" panose="02020603050405020304" pitchFamily="18" charset="0"/>
              </a:rPr>
              <a:t>Тест</a:t>
            </a:r>
          </a:p>
        </p:txBody>
      </p:sp>
      <p:sp>
        <p:nvSpPr>
          <p:cNvPr id="1040" name="AutoShape 18">
            <a:hlinkClick r:id="rId19" action="ppaction://hlinksldjump"/>
          </p:cNvPr>
          <p:cNvSpPr>
            <a:spLocks noChangeArrowheads="1"/>
          </p:cNvSpPr>
          <p:nvPr/>
        </p:nvSpPr>
        <p:spPr bwMode="blackWhite">
          <a:xfrm>
            <a:off x="-228600" y="5300663"/>
            <a:ext cx="3048000" cy="720725"/>
          </a:xfrm>
          <a:prstGeom prst="roundRect">
            <a:avLst>
              <a:gd name="adj" fmla="val 50000"/>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92075" tIns="46038" rIns="92075" bIns="46038"/>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lnSpc>
                <a:spcPct val="80000"/>
              </a:lnSpc>
              <a:spcBef>
                <a:spcPct val="50000"/>
              </a:spcBef>
              <a:defRPr/>
            </a:pPr>
            <a:r>
              <a:rPr lang="ru-RU" altLang="uz-Cyrl-UZ" sz="2000" b="1" i="1" smtClean="0">
                <a:solidFill>
                  <a:schemeClr val="accent1"/>
                </a:solidFill>
                <a:latin typeface="Times New Roman" panose="02020603050405020304" pitchFamily="18" charset="0"/>
              </a:rPr>
              <a:t>Фойдаланилган адабиётлар</a:t>
            </a:r>
          </a:p>
        </p:txBody>
      </p:sp>
      <p:sp>
        <p:nvSpPr>
          <p:cNvPr id="1041" name="AutoShape 19">
            <a:hlinkClick r:id="rId20" action="ppaction://hlinksldjump"/>
          </p:cNvPr>
          <p:cNvSpPr>
            <a:spLocks noChangeArrowheads="1"/>
          </p:cNvSpPr>
          <p:nvPr/>
        </p:nvSpPr>
        <p:spPr bwMode="blackWhite">
          <a:xfrm>
            <a:off x="-201613" y="2349500"/>
            <a:ext cx="3048001" cy="384175"/>
          </a:xfrm>
          <a:prstGeom prst="roundRect">
            <a:avLst>
              <a:gd name="adj" fmla="val 50000"/>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92075" tIns="46038" rIns="92075" bIns="46038"/>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lnSpc>
                <a:spcPct val="80000"/>
              </a:lnSpc>
              <a:spcBef>
                <a:spcPct val="50000"/>
              </a:spcBef>
              <a:defRPr/>
            </a:pPr>
            <a:r>
              <a:rPr lang="ru-RU" altLang="uz-Cyrl-UZ" sz="2400" b="1" i="1" smtClean="0">
                <a:solidFill>
                  <a:schemeClr val="accent1"/>
                </a:solidFill>
                <a:latin typeface="Times New Roman" panose="02020603050405020304" pitchFamily="18" charset="0"/>
              </a:rPr>
              <a:t>Мавзу режаси</a:t>
            </a:r>
          </a:p>
        </p:txBody>
      </p:sp>
      <p:sp>
        <p:nvSpPr>
          <p:cNvPr id="1042" name="AutoShape 20">
            <a:hlinkClick r:id="rId15" action="ppaction://hlinksldjump" tooltip="Соликларнинг иктисодий мохияти ва объектив зарурлиги"/>
          </p:cNvPr>
          <p:cNvSpPr>
            <a:spLocks noChangeArrowheads="1"/>
          </p:cNvSpPr>
          <p:nvPr/>
        </p:nvSpPr>
        <p:spPr bwMode="blackWhite">
          <a:xfrm>
            <a:off x="-222250" y="1484313"/>
            <a:ext cx="3182938" cy="649287"/>
          </a:xfrm>
          <a:prstGeom prst="roundRect">
            <a:avLst>
              <a:gd name="adj" fmla="val 50000"/>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92075" tIns="46038" rIns="92075" bIns="46038"/>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lnSpc>
                <a:spcPct val="80000"/>
              </a:lnSpc>
              <a:spcBef>
                <a:spcPct val="50000"/>
              </a:spcBef>
              <a:defRPr/>
            </a:pPr>
            <a:r>
              <a:rPr lang="ru-RU" altLang="uz-Cyrl-UZ" sz="2000" b="1" i="1" smtClean="0">
                <a:solidFill>
                  <a:schemeClr val="accent1"/>
                </a:solidFill>
                <a:latin typeface="Times New Roman" panose="02020603050405020304" pitchFamily="18" charset="0"/>
              </a:rPr>
              <a:t>Маъруза мавзуси</a:t>
            </a:r>
          </a:p>
        </p:txBody>
      </p:sp>
      <p:sp>
        <p:nvSpPr>
          <p:cNvPr id="1043" name="Rectangle 21"/>
          <p:cNvSpPr>
            <a:spLocks noGrp="1" noChangeArrowheads="1"/>
          </p:cNvSpPr>
          <p:nvPr>
            <p:ph type="title"/>
          </p:nvPr>
        </p:nvSpPr>
        <p:spPr bwMode="auto">
          <a:xfrm>
            <a:off x="3200400" y="914400"/>
            <a:ext cx="7543800" cy="53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075" tIns="46038" rIns="92075" bIns="46038" numCol="1" anchor="b" anchorCtr="0" compatLnSpc="1">
            <a:prstTxWarp prst="textNoShape">
              <a:avLst/>
            </a:prstTxWarp>
            <a:spAutoFit/>
          </a:bodyPr>
          <a:lstStyle/>
          <a:p>
            <a:pPr lvl="0"/>
            <a:endParaRPr lang="uz-Cyrl-UZ" altLang="uz-Cyrl-UZ" smtClean="0"/>
          </a:p>
        </p:txBody>
      </p:sp>
      <p:sp>
        <p:nvSpPr>
          <p:cNvPr id="1044" name="Rectangle 22"/>
          <p:cNvSpPr>
            <a:spLocks noGrp="1" noChangeArrowheads="1"/>
          </p:cNvSpPr>
          <p:nvPr>
            <p:ph type="body" idx="1"/>
          </p:nvPr>
        </p:nvSpPr>
        <p:spPr bwMode="auto">
          <a:xfrm>
            <a:off x="3200400" y="1676400"/>
            <a:ext cx="7543800" cy="480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vert="horz" wrap="square" lIns="91440" tIns="45720" rIns="91440" bIns="45720" numCol="1" anchor="t" anchorCtr="0" compatLnSpc="1">
            <a:prstTxWarp prst="textNoShape">
              <a:avLst/>
            </a:prstTxWarp>
          </a:bodyPr>
          <a:lstStyle/>
          <a:p>
            <a:pPr lvl="0"/>
            <a:r>
              <a:rPr lang="ru-RU" altLang="uz-Cyrl-UZ" smtClean="0"/>
              <a:t>Образец текста</a:t>
            </a:r>
          </a:p>
          <a:p>
            <a:pPr lvl="1"/>
            <a:r>
              <a:rPr lang="ru-RU" altLang="uz-Cyrl-UZ" smtClean="0"/>
              <a:t>Второй уровень</a:t>
            </a:r>
          </a:p>
          <a:p>
            <a:pPr lvl="2"/>
            <a:r>
              <a:rPr lang="ru-RU" altLang="uz-Cyrl-UZ" smtClean="0"/>
              <a:t>Третий уровень</a:t>
            </a:r>
          </a:p>
          <a:p>
            <a:pPr lvl="3"/>
            <a:r>
              <a:rPr lang="ru-RU" altLang="uz-Cyrl-UZ" smtClean="0"/>
              <a:t>Четвертый уровень</a:t>
            </a:r>
          </a:p>
          <a:p>
            <a:pPr lvl="1"/>
            <a:r>
              <a:rPr lang="ru-RU" altLang="uz-Cyrl-UZ" smtClean="0"/>
              <a:t>Пятый уровень</a:t>
            </a:r>
          </a:p>
        </p:txBody>
      </p:sp>
      <p:sp>
        <p:nvSpPr>
          <p:cNvPr id="1045" name="AutoShape 23">
            <a:hlinkClick r:id="rId18" action="ppaction://hlinksldjump"/>
          </p:cNvPr>
          <p:cNvSpPr>
            <a:spLocks noChangeArrowheads="1"/>
          </p:cNvSpPr>
          <p:nvPr/>
        </p:nvSpPr>
        <p:spPr bwMode="blackWhite">
          <a:xfrm>
            <a:off x="-228600" y="4724400"/>
            <a:ext cx="3048000" cy="384175"/>
          </a:xfrm>
          <a:prstGeom prst="roundRect">
            <a:avLst>
              <a:gd name="adj" fmla="val 50000"/>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92075" tIns="46038" rIns="92075" bIns="46038"/>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lnSpc>
                <a:spcPct val="80000"/>
              </a:lnSpc>
              <a:spcBef>
                <a:spcPct val="50000"/>
              </a:spcBef>
              <a:defRPr/>
            </a:pPr>
            <a:r>
              <a:rPr lang="ru-RU" altLang="uz-Cyrl-UZ" sz="2400" i="1" smtClean="0">
                <a:solidFill>
                  <a:schemeClr val="accent1"/>
                </a:solidFill>
                <a:latin typeface="Times New Roman" panose="02020603050405020304" pitchFamily="18" charset="0"/>
              </a:rPr>
              <a:t>Экономическая игра</a:t>
            </a:r>
          </a:p>
        </p:txBody>
      </p:sp>
      <p:sp>
        <p:nvSpPr>
          <p:cNvPr id="1046" name="Rectangle 24"/>
          <p:cNvSpPr>
            <a:spLocks noChangeArrowheads="1"/>
          </p:cNvSpPr>
          <p:nvPr userDrawn="1"/>
        </p:nvSpPr>
        <p:spPr bwMode="blackWhite">
          <a:xfrm>
            <a:off x="152400" y="457200"/>
            <a:ext cx="2667000" cy="838200"/>
          </a:xfrm>
          <a:prstGeom prst="rect">
            <a:avLst/>
          </a:prstGeom>
          <a:solidFill>
            <a:srgbClr val="0000FF"/>
          </a:solidFill>
          <a:ln w="12700" cap="sq">
            <a:solidFill>
              <a:schemeClr val="hlink"/>
            </a:solidFill>
            <a:miter lim="800000"/>
            <a:headEnd type="none" w="sm" len="sm"/>
            <a:tailEnd type="none" w="sm" len="sm"/>
          </a:ln>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ru-RU" altLang="uz-Cyrl-UZ" sz="2400" b="1" i="1" smtClean="0">
                <a:solidFill>
                  <a:srgbClr val="FF33CC"/>
                </a:solidFill>
                <a:latin typeface="BalticaUzbek" pitchFamily="2" charset="0"/>
              </a:rPr>
              <a:t>Соли</a:t>
            </a:r>
            <a:r>
              <a:rPr lang="uz-Cyrl-UZ" altLang="uz-Cyrl-UZ" sz="2400" b="1" i="1" smtClean="0">
                <a:solidFill>
                  <a:srgbClr val="FF33CC"/>
                </a:solidFill>
                <a:latin typeface="BalticaUzbek" pitchFamily="2" charset="0"/>
              </a:rPr>
              <a:t>қ</a:t>
            </a:r>
            <a:r>
              <a:rPr lang="ru-RU" altLang="uz-Cyrl-UZ" sz="2400" b="1" i="1" smtClean="0">
                <a:solidFill>
                  <a:srgbClr val="FF33CC"/>
                </a:solidFill>
                <a:latin typeface="BalticaUzbek" pitchFamily="2" charset="0"/>
              </a:rPr>
              <a:t> ва соли</a:t>
            </a:r>
            <a:r>
              <a:rPr lang="uz-Cyrl-UZ" altLang="uz-Cyrl-UZ" sz="2400" b="1" i="1" smtClean="0">
                <a:solidFill>
                  <a:srgbClr val="FF33CC"/>
                </a:solidFill>
                <a:latin typeface="BalticaUzbek" pitchFamily="2" charset="0"/>
              </a:rPr>
              <a:t>ққ</a:t>
            </a:r>
            <a:r>
              <a:rPr lang="ru-RU" altLang="uz-Cyrl-UZ" sz="2400" b="1" i="1" smtClean="0">
                <a:solidFill>
                  <a:srgbClr val="FF33CC"/>
                </a:solidFill>
                <a:latin typeface="BalticaUzbek" pitchFamily="2" charset="0"/>
              </a:rPr>
              <a:t>а</a:t>
            </a:r>
          </a:p>
          <a:p>
            <a:pPr algn="ctr" eaLnBrk="1" hangingPunct="1">
              <a:defRPr/>
            </a:pPr>
            <a:r>
              <a:rPr lang="ru-RU" altLang="uz-Cyrl-UZ" sz="2400" b="1" i="1" smtClean="0">
                <a:solidFill>
                  <a:srgbClr val="FF33CC"/>
                </a:solidFill>
                <a:latin typeface="BalticaUzbek" pitchFamily="2" charset="0"/>
              </a:rPr>
              <a:t> тортиш</a:t>
            </a:r>
          </a:p>
        </p:txBody>
      </p:sp>
      <p:sp>
        <p:nvSpPr>
          <p:cNvPr id="1047" name="AutoShape 25"/>
          <p:cNvSpPr>
            <a:spLocks noChangeArrowheads="1"/>
          </p:cNvSpPr>
          <p:nvPr userDrawn="1"/>
        </p:nvSpPr>
        <p:spPr bwMode="blackWhite">
          <a:xfrm>
            <a:off x="-228600" y="4724400"/>
            <a:ext cx="3048000" cy="384175"/>
          </a:xfrm>
          <a:prstGeom prst="roundRect">
            <a:avLst>
              <a:gd name="adj" fmla="val 50000"/>
            </a:avLst>
          </a:prstGeom>
          <a:solidFill>
            <a:schemeClr val="tx1"/>
          </a:solidFill>
          <a:ln>
            <a:noFill/>
          </a:ln>
          <a:extLst>
            <a:ext uri="{91240B29-F687-4F45-9708-019B960494DF}">
              <a14:hiddenLine xmlns:a14="http://schemas.microsoft.com/office/drawing/2010/main" w="9525">
                <a:solidFill>
                  <a:srgbClr val="000000"/>
                </a:solidFill>
                <a:round/>
                <a:headEnd/>
                <a:tailEnd/>
              </a14:hiddenLine>
            </a:ext>
          </a:extLst>
        </p:spPr>
        <p:txBody>
          <a:bodyPr lIns="92075" tIns="46038" rIns="92075" bIns="46038"/>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lnSpc>
                <a:spcPct val="80000"/>
              </a:lnSpc>
              <a:spcBef>
                <a:spcPct val="50000"/>
              </a:spcBef>
              <a:defRPr/>
            </a:pPr>
            <a:r>
              <a:rPr lang="ru-RU" altLang="uz-Cyrl-UZ" sz="2000" b="1" i="1" smtClean="0">
                <a:solidFill>
                  <a:schemeClr val="accent1"/>
                </a:solidFill>
                <a:latin typeface="Times New Roman" panose="02020603050405020304" pitchFamily="18" charset="0"/>
              </a:rPr>
              <a:t>Мулохазали машклар</a:t>
            </a:r>
          </a:p>
        </p:txBody>
      </p:sp>
    </p:spTree>
  </p:cSld>
  <p:clrMap bg1="lt1" tx1="dk1" bg2="lt2" tx2="dk2" accent1="accent1" accent2="accent2" accent3="accent3" accent4="accent4" accent5="accent5" accent6="accent6" hlink="hlink" folHlink="folHlink"/>
  <p:sldLayoutIdLst>
    <p:sldLayoutId id="2147483656" r:id="rId1"/>
    <p:sldLayoutId id="2147483657" r:id="rId2"/>
    <p:sldLayoutId id="2147483658" r:id="rId3"/>
    <p:sldLayoutId id="2147483659" r:id="rId4"/>
    <p:sldLayoutId id="2147483660" r:id="rId5"/>
    <p:sldLayoutId id="2147483661" r:id="rId6"/>
    <p:sldLayoutId id="2147483662" r:id="rId7"/>
    <p:sldLayoutId id="2147483663" r:id="rId8"/>
    <p:sldLayoutId id="2147483664" r:id="rId9"/>
    <p:sldLayoutId id="2147483665" r:id="rId10"/>
    <p:sldLayoutId id="2147483666" r:id="rId11"/>
    <p:sldLayoutId id="2147483667" r:id="rId12"/>
    <p:sldLayoutId id="2147483668" r:id="rId13"/>
  </p:sldLayoutIdLst>
  <p:transition spd="slow">
    <p:wipe dir="d"/>
  </p:transition>
  <p:hf sldNum="0" hdr="0"/>
  <p:txStyles>
    <p:titleStyle>
      <a:lvl1pPr algn="r" rtl="0" eaLnBrk="0" fontAlgn="base" hangingPunct="0">
        <a:lnSpc>
          <a:spcPct val="80000"/>
        </a:lnSpc>
        <a:spcBef>
          <a:spcPct val="50000"/>
        </a:spcBef>
        <a:spcAft>
          <a:spcPct val="0"/>
        </a:spcAft>
        <a:defRPr sz="3600" i="1">
          <a:solidFill>
            <a:srgbClr val="000000"/>
          </a:solidFill>
          <a:latin typeface="+mj-lt"/>
          <a:ea typeface="+mj-ea"/>
          <a:cs typeface="+mj-cs"/>
        </a:defRPr>
      </a:lvl1pPr>
      <a:lvl2pPr algn="r" rtl="0" eaLnBrk="0" fontAlgn="base" hangingPunct="0">
        <a:lnSpc>
          <a:spcPct val="80000"/>
        </a:lnSpc>
        <a:spcBef>
          <a:spcPct val="50000"/>
        </a:spcBef>
        <a:spcAft>
          <a:spcPct val="0"/>
        </a:spcAft>
        <a:defRPr sz="3600" i="1">
          <a:solidFill>
            <a:srgbClr val="000000"/>
          </a:solidFill>
          <a:latin typeface="Times New Roman" pitchFamily="18" charset="0"/>
        </a:defRPr>
      </a:lvl2pPr>
      <a:lvl3pPr algn="r" rtl="0" eaLnBrk="0" fontAlgn="base" hangingPunct="0">
        <a:lnSpc>
          <a:spcPct val="80000"/>
        </a:lnSpc>
        <a:spcBef>
          <a:spcPct val="50000"/>
        </a:spcBef>
        <a:spcAft>
          <a:spcPct val="0"/>
        </a:spcAft>
        <a:defRPr sz="3600" i="1">
          <a:solidFill>
            <a:srgbClr val="000000"/>
          </a:solidFill>
          <a:latin typeface="Times New Roman" pitchFamily="18" charset="0"/>
        </a:defRPr>
      </a:lvl3pPr>
      <a:lvl4pPr algn="r" rtl="0" eaLnBrk="0" fontAlgn="base" hangingPunct="0">
        <a:lnSpc>
          <a:spcPct val="80000"/>
        </a:lnSpc>
        <a:spcBef>
          <a:spcPct val="50000"/>
        </a:spcBef>
        <a:spcAft>
          <a:spcPct val="0"/>
        </a:spcAft>
        <a:defRPr sz="3600" i="1">
          <a:solidFill>
            <a:srgbClr val="000000"/>
          </a:solidFill>
          <a:latin typeface="Times New Roman" pitchFamily="18" charset="0"/>
        </a:defRPr>
      </a:lvl4pPr>
      <a:lvl5pPr algn="r" rtl="0" eaLnBrk="0" fontAlgn="base" hangingPunct="0">
        <a:lnSpc>
          <a:spcPct val="80000"/>
        </a:lnSpc>
        <a:spcBef>
          <a:spcPct val="50000"/>
        </a:spcBef>
        <a:spcAft>
          <a:spcPct val="0"/>
        </a:spcAft>
        <a:defRPr sz="3600" i="1">
          <a:solidFill>
            <a:srgbClr val="000000"/>
          </a:solidFill>
          <a:latin typeface="Times New Roman" pitchFamily="18" charset="0"/>
        </a:defRPr>
      </a:lvl5pPr>
      <a:lvl6pPr marL="457200" algn="r" rtl="0" fontAlgn="base">
        <a:lnSpc>
          <a:spcPct val="80000"/>
        </a:lnSpc>
        <a:spcBef>
          <a:spcPct val="50000"/>
        </a:spcBef>
        <a:spcAft>
          <a:spcPct val="0"/>
        </a:spcAft>
        <a:defRPr sz="3600" i="1">
          <a:solidFill>
            <a:srgbClr val="000000"/>
          </a:solidFill>
          <a:latin typeface="Times New Roman" pitchFamily="18" charset="0"/>
        </a:defRPr>
      </a:lvl6pPr>
      <a:lvl7pPr marL="914400" algn="r" rtl="0" fontAlgn="base">
        <a:lnSpc>
          <a:spcPct val="80000"/>
        </a:lnSpc>
        <a:spcBef>
          <a:spcPct val="50000"/>
        </a:spcBef>
        <a:spcAft>
          <a:spcPct val="0"/>
        </a:spcAft>
        <a:defRPr sz="3600" i="1">
          <a:solidFill>
            <a:srgbClr val="000000"/>
          </a:solidFill>
          <a:latin typeface="Times New Roman" pitchFamily="18" charset="0"/>
        </a:defRPr>
      </a:lvl7pPr>
      <a:lvl8pPr marL="1371600" algn="r" rtl="0" fontAlgn="base">
        <a:lnSpc>
          <a:spcPct val="80000"/>
        </a:lnSpc>
        <a:spcBef>
          <a:spcPct val="50000"/>
        </a:spcBef>
        <a:spcAft>
          <a:spcPct val="0"/>
        </a:spcAft>
        <a:defRPr sz="3600" i="1">
          <a:solidFill>
            <a:srgbClr val="000000"/>
          </a:solidFill>
          <a:latin typeface="Times New Roman" pitchFamily="18" charset="0"/>
        </a:defRPr>
      </a:lvl8pPr>
      <a:lvl9pPr marL="1828800" algn="r" rtl="0" fontAlgn="base">
        <a:lnSpc>
          <a:spcPct val="80000"/>
        </a:lnSpc>
        <a:spcBef>
          <a:spcPct val="50000"/>
        </a:spcBef>
        <a:spcAft>
          <a:spcPct val="0"/>
        </a:spcAft>
        <a:defRPr sz="3600" i="1">
          <a:solidFill>
            <a:srgbClr val="000000"/>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7.xml"/><Relationship Id="rId1" Type="http://schemas.openxmlformats.org/officeDocument/2006/relationships/slideLayout" Target="../slideLayouts/slideLayout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11.wmf"/><Relationship Id="rId5" Type="http://schemas.openxmlformats.org/officeDocument/2006/relationships/oleObject" Target="../embeddings/oleObject2.bin"/><Relationship Id="rId4" Type="http://schemas.openxmlformats.org/officeDocument/2006/relationships/image" Target="../media/image10.wmf"/></Relationships>
</file>

<file path=ppt/slides/_rels/slide16.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emf"/><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12.xml"/><Relationship Id="rId4" Type="http://schemas.openxmlformats.org/officeDocument/2006/relationships/image" Target="../media/image22.emf"/></Relationships>
</file>

<file path=ppt/slides/_rels/slide24.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25.emf"/><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showMasterPhAnim="0">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15" name="TextBox 14"/>
          <p:cNvSpPr txBox="1"/>
          <p:nvPr/>
        </p:nvSpPr>
        <p:spPr>
          <a:xfrm>
            <a:off x="1597968" y="2035175"/>
            <a:ext cx="7215187" cy="1754188"/>
          </a:xfrm>
          <a:prstGeom prst="rect">
            <a:avLst/>
          </a:prstGeom>
          <a:noFill/>
        </p:spPr>
        <p:txBody>
          <a:bodyPr>
            <a:spAutoFit/>
          </a:bodyPr>
          <a:lstStyle/>
          <a:p>
            <a:pPr algn="ctr">
              <a:defRPr/>
            </a:pPr>
            <a:r>
              <a:rPr lang="ru-RU" sz="5400" b="1" i="1" dirty="0" err="1">
                <a:solidFill>
                  <a:schemeClr val="accent2">
                    <a:lumMod val="60000"/>
                    <a:lumOff val="40000"/>
                  </a:schemeClr>
                </a:solidFill>
                <a:latin typeface="Times New Roman" pitchFamily="18" charset="0"/>
              </a:rPr>
              <a:t>Мавзу</a:t>
            </a:r>
            <a:r>
              <a:rPr lang="ru-RU" sz="5400" b="1" i="1" dirty="0">
                <a:solidFill>
                  <a:schemeClr val="accent2">
                    <a:lumMod val="60000"/>
                    <a:lumOff val="40000"/>
                  </a:schemeClr>
                </a:solidFill>
                <a:latin typeface="Times New Roman" pitchFamily="18" charset="0"/>
              </a:rPr>
              <a:t>: </a:t>
            </a:r>
            <a:r>
              <a:rPr lang="ru-RU" sz="5400" b="1" i="1" dirty="0" err="1">
                <a:solidFill>
                  <a:srgbClr val="0070C0"/>
                </a:solidFill>
                <a:latin typeface="Times New Roman" pitchFamily="18" charset="0"/>
              </a:rPr>
              <a:t>Танлама</a:t>
            </a:r>
            <a:r>
              <a:rPr lang="ru-RU" sz="5400" b="1" i="1" dirty="0">
                <a:solidFill>
                  <a:srgbClr val="0070C0"/>
                </a:solidFill>
                <a:latin typeface="Times New Roman" pitchFamily="18" charset="0"/>
              </a:rPr>
              <a:t> </a:t>
            </a:r>
            <a:r>
              <a:rPr lang="ru-RU" sz="5400" b="1" i="1" dirty="0" err="1">
                <a:solidFill>
                  <a:srgbClr val="0070C0"/>
                </a:solidFill>
                <a:latin typeface="Times New Roman" pitchFamily="18" charset="0"/>
              </a:rPr>
              <a:t>кузатиш</a:t>
            </a:r>
            <a:endParaRPr lang="ru-RU" sz="5400" dirty="0"/>
          </a:p>
        </p:txBody>
      </p:sp>
      <p:sp>
        <p:nvSpPr>
          <p:cNvPr id="2" name="TextBox 1"/>
          <p:cNvSpPr txBox="1"/>
          <p:nvPr/>
        </p:nvSpPr>
        <p:spPr>
          <a:xfrm>
            <a:off x="6207125" y="476250"/>
            <a:ext cx="4549775" cy="1569660"/>
          </a:xfrm>
          <a:prstGeom prst="rect">
            <a:avLst/>
          </a:prstGeom>
          <a:noFill/>
        </p:spPr>
        <p:txBody>
          <a:bodyPr>
            <a:spAutoFit/>
          </a:bodyPr>
          <a:lstStyle/>
          <a:p>
            <a:pPr algn="ctr">
              <a:defRPr/>
            </a:pPr>
            <a:r>
              <a:rPr lang="uz-Cyrl-UZ" sz="2400" i="1" dirty="0">
                <a:solidFill>
                  <a:srgbClr val="0000FF"/>
                </a:solidFill>
                <a:latin typeface="+mn-lt"/>
              </a:rPr>
              <a:t>Статистика ‒ бу номаълумликни, эҳтимолликни аниқлаш санъатидир.</a:t>
            </a:r>
          </a:p>
          <a:p>
            <a:pPr algn="ctr">
              <a:defRPr/>
            </a:pPr>
            <a:r>
              <a:rPr lang="uz-Cyrl-UZ" sz="2400" i="1" dirty="0">
                <a:solidFill>
                  <a:srgbClr val="FF0000"/>
                </a:solidFill>
                <a:latin typeface="+mn-lt"/>
              </a:rPr>
              <a:t>(Р.Дюма)</a:t>
            </a:r>
          </a:p>
        </p:txBody>
      </p:sp>
    </p:spTree>
  </p:cSld>
  <p:clrMapOvr>
    <a:masterClrMapping/>
  </p:clrMapOvr>
  <p:transition spd="slow">
    <p:wipe di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10244" name="Rectangle 6"/>
          <p:cNvSpPr>
            <a:spLocks noGrp="1" noChangeArrowheads="1"/>
          </p:cNvSpPr>
          <p:nvPr>
            <p:ph type="title"/>
          </p:nvPr>
        </p:nvSpPr>
        <p:spPr>
          <a:xfrm>
            <a:off x="2318048" y="548680"/>
            <a:ext cx="7543800" cy="831850"/>
          </a:xfrm>
        </p:spPr>
        <p:txBody>
          <a:bodyPr/>
          <a:lstStyle/>
          <a:p>
            <a:pPr algn="ctr" eaLnBrk="1" hangingPunct="1"/>
            <a:r>
              <a:rPr lang="ru-RU" altLang="uz-Cyrl-UZ" sz="6000" b="1" dirty="0" smtClean="0">
                <a:solidFill>
                  <a:srgbClr val="0000FF"/>
                </a:solidFill>
              </a:rPr>
              <a:t>М</a:t>
            </a:r>
            <a:r>
              <a:rPr lang="uz-Cyrl-UZ" altLang="uz-Cyrl-UZ" sz="6000" b="1" dirty="0" smtClean="0">
                <a:solidFill>
                  <a:srgbClr val="0000FF"/>
                </a:solidFill>
              </a:rPr>
              <a:t>авзу </a:t>
            </a:r>
            <a:r>
              <a:rPr lang="ru-RU" altLang="uz-Cyrl-UZ" sz="6000" b="1" dirty="0" err="1" smtClean="0">
                <a:solidFill>
                  <a:srgbClr val="0000FF"/>
                </a:solidFill>
              </a:rPr>
              <a:t>режаси</a:t>
            </a:r>
            <a:r>
              <a:rPr lang="ru-RU" altLang="uz-Cyrl-UZ" sz="6000" b="1" dirty="0" smtClean="0">
                <a:solidFill>
                  <a:srgbClr val="0000FF"/>
                </a:solidFill>
              </a:rPr>
              <a:t>:</a:t>
            </a:r>
          </a:p>
        </p:txBody>
      </p:sp>
      <p:sp>
        <p:nvSpPr>
          <p:cNvPr id="37914" name="Rectangle 26"/>
          <p:cNvSpPr>
            <a:spLocks noChangeArrowheads="1"/>
          </p:cNvSpPr>
          <p:nvPr/>
        </p:nvSpPr>
        <p:spPr bwMode="auto">
          <a:xfrm>
            <a:off x="661865" y="1916113"/>
            <a:ext cx="9720386" cy="3739485"/>
          </a:xfrm>
          <a:prstGeom prst="rect">
            <a:avLst/>
          </a:prstGeom>
          <a:noFill/>
          <a:ln w="9525">
            <a:noFill/>
            <a:miter lim="800000"/>
            <a:headEnd/>
            <a:tailEnd/>
          </a:ln>
          <a:effectLst/>
        </p:spPr>
        <p:txBody>
          <a:bodyPr wrap="square">
            <a:spAutoFit/>
          </a:bodyPr>
          <a:lstStyle/>
          <a:p>
            <a:pPr>
              <a:spcAft>
                <a:spcPts val="1800"/>
              </a:spcAft>
              <a:buFontTx/>
              <a:buAutoNum type="arabicPeriod"/>
              <a:defRPr/>
            </a:pPr>
            <a:r>
              <a:rPr lang="uz-Cyrl-UZ" sz="3200" b="1" i="1" dirty="0">
                <a:solidFill>
                  <a:srgbClr val="C00000"/>
                </a:solidFill>
                <a:latin typeface="Times New Roman" pitchFamily="18" charset="0"/>
                <a:cs typeface="Times New Roman" pitchFamily="18" charset="0"/>
              </a:rPr>
              <a:t>Танлама кузатиш тўғрисида тушунча</a:t>
            </a:r>
            <a:endParaRPr lang="ru-RU" sz="3200" b="1" i="1" dirty="0">
              <a:solidFill>
                <a:srgbClr val="C00000"/>
              </a:solidFill>
              <a:latin typeface="Times New Roman" pitchFamily="18" charset="0"/>
              <a:cs typeface="Times New Roman" pitchFamily="18" charset="0"/>
            </a:endParaRPr>
          </a:p>
          <a:p>
            <a:pPr>
              <a:spcAft>
                <a:spcPts val="1800"/>
              </a:spcAft>
              <a:buFontTx/>
              <a:buAutoNum type="arabicPeriod"/>
              <a:defRPr/>
            </a:pPr>
            <a:r>
              <a:rPr lang="uz-Cyrl-UZ" sz="3200" b="1" i="1" dirty="0">
                <a:solidFill>
                  <a:srgbClr val="C00000"/>
                </a:solidFill>
                <a:latin typeface="Times New Roman" pitchFamily="18" charset="0"/>
                <a:cs typeface="Times New Roman" pitchFamily="18" charset="0"/>
              </a:rPr>
              <a:t>Танламанинг репрезентатив хатолари</a:t>
            </a:r>
            <a:endParaRPr lang="ru-RU" sz="3200" b="1" i="1" dirty="0">
              <a:solidFill>
                <a:srgbClr val="C00000"/>
              </a:solidFill>
              <a:latin typeface="Times New Roman" pitchFamily="18" charset="0"/>
              <a:cs typeface="Times New Roman" pitchFamily="18" charset="0"/>
            </a:endParaRPr>
          </a:p>
          <a:p>
            <a:pPr marL="457200" indent="-457200">
              <a:spcAft>
                <a:spcPts val="1800"/>
              </a:spcAft>
              <a:defRPr/>
            </a:pPr>
            <a:r>
              <a:rPr lang="uz-Cyrl-UZ" sz="3200" b="1" i="1" dirty="0">
                <a:solidFill>
                  <a:srgbClr val="C00000"/>
                </a:solidFill>
                <a:latin typeface="Times New Roman" pitchFamily="18" charset="0"/>
                <a:cs typeface="Times New Roman" pitchFamily="18" charset="0"/>
              </a:rPr>
              <a:t>3. Танлама кўрсаткичларда йўл қўйилиши мумкин бўлган хатони исоблаш тартиби</a:t>
            </a:r>
            <a:endParaRPr lang="ru-RU" sz="3200" b="1" i="1" dirty="0">
              <a:solidFill>
                <a:srgbClr val="C00000"/>
              </a:solidFill>
              <a:latin typeface="Times New Roman" pitchFamily="18" charset="0"/>
            </a:endParaRPr>
          </a:p>
          <a:p>
            <a:pPr marL="457200" indent="-457200">
              <a:spcAft>
                <a:spcPts val="1800"/>
              </a:spcAft>
              <a:defRPr/>
            </a:pPr>
            <a:r>
              <a:rPr lang="uz-Cyrl-UZ" sz="3200" b="1" i="1" dirty="0">
                <a:solidFill>
                  <a:srgbClr val="C00000"/>
                </a:solidFill>
                <a:latin typeface="Times New Roman" pitchFamily="18" charset="0"/>
              </a:rPr>
              <a:t>4. </a:t>
            </a:r>
            <a:r>
              <a:rPr lang="uz-Cyrl-UZ" sz="3200" b="1" i="1" dirty="0">
                <a:solidFill>
                  <a:srgbClr val="C00000"/>
                </a:solidFill>
                <a:latin typeface="Times New Roman" pitchFamily="18" charset="0"/>
                <a:cs typeface="Times New Roman" pitchFamily="18" charset="0"/>
              </a:rPr>
              <a:t>Танламанинг зарурий миқдорини аниқлаш тартиби</a:t>
            </a:r>
            <a:endParaRPr lang="uz-Cyrl-UZ" sz="3200" b="1" i="1" dirty="0">
              <a:solidFill>
                <a:srgbClr val="C00000"/>
              </a:solidFill>
              <a:latin typeface="Times New Roman" pitchFamily="18" charset="0"/>
            </a:endParaRPr>
          </a:p>
        </p:txBody>
      </p:sp>
    </p:spTree>
  </p:cSld>
  <p:clrMapOvr>
    <a:masterClrMapping/>
  </p:clrMapOvr>
  <p:transition spd="slow">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294" name="TextBox 14"/>
          <p:cNvSpPr txBox="1">
            <a:spLocks noChangeArrowheads="1"/>
          </p:cNvSpPr>
          <p:nvPr/>
        </p:nvSpPr>
        <p:spPr bwMode="auto">
          <a:xfrm>
            <a:off x="517848" y="838200"/>
            <a:ext cx="10067602" cy="2246769"/>
          </a:xfrm>
          <a:prstGeom prst="rect">
            <a:avLst/>
          </a:prstGeom>
          <a:solidFill>
            <a:schemeClr val="bg2">
              <a:lumMod val="40000"/>
              <a:lumOff val="60000"/>
            </a:schemeClr>
          </a:solidFill>
          <a:ln>
            <a:noFill/>
          </a:ln>
        </p:spPr>
        <p:txBody>
          <a:bodyPr wrap="square">
            <a:spAutoFit/>
          </a:bodyPr>
          <a:lstStyle>
            <a:lvl1pPr>
              <a:defRPr sz="3200">
                <a:solidFill>
                  <a:schemeClr val="tx1"/>
                </a:solidFill>
                <a:latin typeface="Times New Roman" pitchFamily="18" charset="0"/>
              </a:defRPr>
            </a:lvl1pPr>
            <a:lvl2pPr>
              <a:defRPr sz="2800">
                <a:solidFill>
                  <a:schemeClr val="tx1"/>
                </a:solidFill>
                <a:latin typeface="Times New Roman" pitchFamily="18" charset="0"/>
              </a:defRPr>
            </a:lvl2pPr>
            <a:lvl3pPr>
              <a:defRPr sz="2400">
                <a:solidFill>
                  <a:schemeClr val="tx1"/>
                </a:solidFill>
                <a:latin typeface="Times New Roman" pitchFamily="18" charset="0"/>
              </a:defRPr>
            </a:lvl3pPr>
            <a:lvl4pPr>
              <a:defRPr sz="2000">
                <a:solidFill>
                  <a:schemeClr val="tx1"/>
                </a:solidFill>
                <a:latin typeface="Times New Roman" pitchFamily="18" charset="0"/>
              </a:defRPr>
            </a:lvl4pPr>
            <a:lvl5pPr>
              <a:defRPr sz="2000">
                <a:solidFill>
                  <a:schemeClr val="tx1"/>
                </a:solidFill>
                <a:latin typeface="Times New Roman" pitchFamily="18" charset="0"/>
              </a:defRPr>
            </a:lvl5pPr>
            <a:lvl6pPr eaLnBrk="0" hangingPunct="0">
              <a:defRPr sz="2000">
                <a:solidFill>
                  <a:schemeClr val="tx1"/>
                </a:solidFill>
                <a:latin typeface="Times New Roman" pitchFamily="18" charset="0"/>
              </a:defRPr>
            </a:lvl6pPr>
            <a:lvl7pPr eaLnBrk="0" hangingPunct="0">
              <a:defRPr sz="2000">
                <a:solidFill>
                  <a:schemeClr val="tx1"/>
                </a:solidFill>
                <a:latin typeface="Times New Roman" pitchFamily="18" charset="0"/>
              </a:defRPr>
            </a:lvl7pPr>
            <a:lvl8pPr eaLnBrk="0" hangingPunct="0">
              <a:defRPr sz="2000">
                <a:solidFill>
                  <a:schemeClr val="tx1"/>
                </a:solidFill>
                <a:latin typeface="Times New Roman" pitchFamily="18" charset="0"/>
              </a:defRPr>
            </a:lvl8pPr>
            <a:lvl9pPr eaLnBrk="0" hangingPunct="0">
              <a:defRPr sz="2000">
                <a:solidFill>
                  <a:schemeClr val="tx1"/>
                </a:solidFill>
                <a:latin typeface="Times New Roman" pitchFamily="18" charset="0"/>
              </a:defRPr>
            </a:lvl9pPr>
          </a:lstStyle>
          <a:p>
            <a:pPr algn="just"/>
            <a:r>
              <a:rPr lang="uz-Cyrl-UZ" altLang="uz-Cyrl-UZ" sz="2800" b="1" dirty="0">
                <a:cs typeface="Times New Roman" pitchFamily="18" charset="0"/>
              </a:rPr>
              <a:t>       Танлама кузатиш</a:t>
            </a:r>
            <a:r>
              <a:rPr lang="uz-Cyrl-UZ" altLang="uz-Cyrl-UZ" sz="2800" dirty="0">
                <a:cs typeface="Times New Roman" pitchFamily="18" charset="0"/>
              </a:rPr>
              <a:t> </a:t>
            </a:r>
            <a:r>
              <a:rPr lang="ru-RU" altLang="uz-Cyrl-UZ" sz="2800" dirty="0">
                <a:cs typeface="Times New Roman" pitchFamily="18" charset="0"/>
              </a:rPr>
              <a:t>– </a:t>
            </a:r>
            <a:r>
              <a:rPr lang="uz-Cyrl-UZ" altLang="uz-Cyrl-UZ" sz="2800" dirty="0">
                <a:cs typeface="Times New Roman" pitchFamily="18" charset="0"/>
              </a:rPr>
              <a:t>статистикада ўрганилиши лозим бўлган тўпламдан зарурий миқдордаги бирликларни махсус усуллар билан танлаб олиниши ва уларнинг бутун (бош) тўпламга тарқатилиши тушунилади.</a:t>
            </a:r>
            <a:r>
              <a:rPr lang="ru-RU" altLang="uz-Cyrl-UZ" sz="2800" dirty="0">
                <a:cs typeface="Times New Roman" pitchFamily="18" charset="0"/>
              </a:rPr>
              <a:t> </a:t>
            </a:r>
          </a:p>
          <a:p>
            <a:pPr algn="just"/>
            <a:endParaRPr lang="ru-RU" altLang="uz-Cyrl-UZ" sz="2800" dirty="0">
              <a:cs typeface="Times New Roman" pitchFamily="18" charset="0"/>
            </a:endParaRPr>
          </a:p>
        </p:txBody>
      </p:sp>
      <p:sp>
        <p:nvSpPr>
          <p:cNvPr id="12299" name="TextBox 14"/>
          <p:cNvSpPr txBox="1">
            <a:spLocks noChangeArrowheads="1"/>
          </p:cNvSpPr>
          <p:nvPr/>
        </p:nvSpPr>
        <p:spPr bwMode="auto">
          <a:xfrm>
            <a:off x="542678" y="3640915"/>
            <a:ext cx="10042772" cy="2062103"/>
          </a:xfrm>
          <a:prstGeom prst="rect">
            <a:avLst/>
          </a:prstGeom>
          <a:solidFill>
            <a:schemeClr val="accent2">
              <a:lumMod val="20000"/>
              <a:lumOff val="80000"/>
            </a:schemeClr>
          </a:solidFill>
          <a:ln>
            <a:noFill/>
          </a:ln>
        </p:spPr>
        <p:txBody>
          <a:bodyPr wrap="square">
            <a:spAutoFit/>
          </a:bodyPr>
          <a:lstStyle>
            <a:lvl1pPr>
              <a:defRPr sz="3200">
                <a:solidFill>
                  <a:schemeClr val="tx1"/>
                </a:solidFill>
                <a:latin typeface="Times New Roman" pitchFamily="18" charset="0"/>
              </a:defRPr>
            </a:lvl1pPr>
            <a:lvl2pPr>
              <a:defRPr sz="2800">
                <a:solidFill>
                  <a:schemeClr val="tx1"/>
                </a:solidFill>
                <a:latin typeface="Times New Roman" pitchFamily="18" charset="0"/>
              </a:defRPr>
            </a:lvl2pPr>
            <a:lvl3pPr>
              <a:defRPr sz="2400">
                <a:solidFill>
                  <a:schemeClr val="tx1"/>
                </a:solidFill>
                <a:latin typeface="Times New Roman" pitchFamily="18" charset="0"/>
              </a:defRPr>
            </a:lvl3pPr>
            <a:lvl4pPr>
              <a:defRPr sz="2000">
                <a:solidFill>
                  <a:schemeClr val="tx1"/>
                </a:solidFill>
                <a:latin typeface="Times New Roman" pitchFamily="18" charset="0"/>
              </a:defRPr>
            </a:lvl4pPr>
            <a:lvl5pPr>
              <a:defRPr sz="2000">
                <a:solidFill>
                  <a:schemeClr val="tx1"/>
                </a:solidFill>
                <a:latin typeface="Times New Roman" pitchFamily="18" charset="0"/>
              </a:defRPr>
            </a:lvl5pPr>
            <a:lvl6pPr eaLnBrk="0" hangingPunct="0">
              <a:defRPr sz="2000">
                <a:solidFill>
                  <a:schemeClr val="tx1"/>
                </a:solidFill>
                <a:latin typeface="Times New Roman" pitchFamily="18" charset="0"/>
              </a:defRPr>
            </a:lvl6pPr>
            <a:lvl7pPr eaLnBrk="0" hangingPunct="0">
              <a:defRPr sz="2000">
                <a:solidFill>
                  <a:schemeClr val="tx1"/>
                </a:solidFill>
                <a:latin typeface="Times New Roman" pitchFamily="18" charset="0"/>
              </a:defRPr>
            </a:lvl7pPr>
            <a:lvl8pPr eaLnBrk="0" hangingPunct="0">
              <a:defRPr sz="2000">
                <a:solidFill>
                  <a:schemeClr val="tx1"/>
                </a:solidFill>
                <a:latin typeface="Times New Roman" pitchFamily="18" charset="0"/>
              </a:defRPr>
            </a:lvl8pPr>
            <a:lvl9pPr eaLnBrk="0" hangingPunct="0">
              <a:defRPr sz="2000">
                <a:solidFill>
                  <a:schemeClr val="tx1"/>
                </a:solidFill>
                <a:latin typeface="Times New Roman" pitchFamily="18" charset="0"/>
              </a:defRPr>
            </a:lvl9pPr>
          </a:lstStyle>
          <a:p>
            <a:pPr algn="ctr"/>
            <a:r>
              <a:rPr lang="uz-Cyrl-UZ" altLang="uz-Cyrl-UZ" dirty="0">
                <a:cs typeface="Times New Roman" pitchFamily="18" charset="0"/>
              </a:rPr>
              <a:t>       Бош тўпламда текшириш учун бирликларни танлаб олиш кузатувчи шахснинг хоҳишига мутлақо боғлиқ бўлмаслиги, яъни албатта тасодифий бўлиши шарт</a:t>
            </a:r>
            <a:endParaRPr lang="ru-RU" altLang="uz-Cyrl-UZ" dirty="0">
              <a:cs typeface="Times New Roman" pitchFamily="18" charset="0"/>
            </a:endParaRPr>
          </a:p>
          <a:p>
            <a:pPr algn="ctr"/>
            <a:endParaRPr lang="ru-RU" altLang="uz-Cyrl-UZ" dirty="0">
              <a:cs typeface="Times New Roman" pitchFamily="18" charset="0"/>
            </a:endParaRPr>
          </a:p>
        </p:txBody>
      </p:sp>
    </p:spTree>
  </p:cSld>
  <p:clrMapOvr>
    <a:masterClrMapping/>
  </p:clrMapOvr>
  <p:transition spd="slow">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pSp>
        <p:nvGrpSpPr>
          <p:cNvPr id="14341" name="Группа 9"/>
          <p:cNvGrpSpPr>
            <a:grpSpLocks/>
          </p:cNvGrpSpPr>
          <p:nvPr/>
        </p:nvGrpSpPr>
        <p:grpSpPr bwMode="auto">
          <a:xfrm>
            <a:off x="1453952" y="476672"/>
            <a:ext cx="8048625" cy="5429250"/>
            <a:chOff x="3009904" y="857232"/>
            <a:chExt cx="8048660" cy="5429288"/>
          </a:xfrm>
        </p:grpSpPr>
        <p:graphicFrame>
          <p:nvGraphicFramePr>
            <p:cNvPr id="11" name="Схема 10"/>
            <p:cNvGraphicFramePr/>
            <p:nvPr>
              <p:extLst>
                <p:ext uri="{D42A27DB-BD31-4B8C-83A1-F6EECF244321}">
                  <p14:modId xmlns:p14="http://schemas.microsoft.com/office/powerpoint/2010/main" val="215879038"/>
                </p:ext>
              </p:extLst>
            </p:nvPr>
          </p:nvGraphicFramePr>
          <p:xfrm>
            <a:off x="3009904" y="857232"/>
            <a:ext cx="8048660" cy="54292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2" name="TextBox 11"/>
            <p:cNvSpPr txBox="1"/>
            <p:nvPr/>
          </p:nvSpPr>
          <p:spPr>
            <a:xfrm>
              <a:off x="5629290" y="2857496"/>
              <a:ext cx="2643199" cy="1323984"/>
            </a:xfrm>
            <a:prstGeom prst="rect">
              <a:avLst/>
            </a:prstGeom>
            <a:noFill/>
          </p:spPr>
          <p:txBody>
            <a:bodyPr>
              <a:spAutoFit/>
            </a:bodyPr>
            <a:lstStyle/>
            <a:p>
              <a:pPr algn="ctr">
                <a:defRPr/>
              </a:pPr>
              <a:r>
                <a:rPr lang="uz-Cyrl-UZ" sz="2000" b="1" dirty="0">
                  <a:effectLst>
                    <a:outerShdw blurRad="38100" dist="38100" dir="2700000" algn="tl">
                      <a:srgbClr val="000000">
                        <a:alpha val="43137"/>
                      </a:srgbClr>
                    </a:outerShdw>
                  </a:effectLst>
                  <a:latin typeface="Times New Roman" pitchFamily="18" charset="0"/>
                  <a:cs typeface="Times New Roman" pitchFamily="18" charset="0"/>
                </a:rPr>
                <a:t>Танлама кузатиш қуйидаги мақсадларда қўлланилади:</a:t>
              </a:r>
              <a:endParaRPr lang="ru-RU" sz="2000" b="1" dirty="0">
                <a:effectLst>
                  <a:outerShdw blurRad="38100" dist="38100" dir="2700000" algn="tl">
                    <a:srgbClr val="000000">
                      <a:alpha val="43137"/>
                    </a:srgbClr>
                  </a:outerShdw>
                </a:effectLst>
                <a:latin typeface="Times New Roman" pitchFamily="18" charset="0"/>
                <a:cs typeface="Times New Roman" pitchFamily="18" charset="0"/>
              </a:endParaRPr>
            </a:p>
          </p:txBody>
        </p:sp>
      </p:grpSp>
    </p:spTree>
  </p:cSld>
  <p:clrMapOvr>
    <a:masterClrMapping/>
  </p:clrMapOvr>
  <p:transition spd="slow">
    <p:wipe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75000"/>
          </a:schemeClr>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9445" t="17161" r="12916" b="7531"/>
          <a:stretch/>
        </p:blipFill>
        <p:spPr bwMode="auto">
          <a:xfrm>
            <a:off x="-136" y="0"/>
            <a:ext cx="10972936"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wipe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Прямоугольник с двумя скругленными противолежащими углами 11"/>
          <p:cNvSpPr/>
          <p:nvPr/>
        </p:nvSpPr>
        <p:spPr bwMode="auto">
          <a:xfrm>
            <a:off x="518989" y="260648"/>
            <a:ext cx="10039474" cy="2304256"/>
          </a:xfrm>
          <a:prstGeom prst="round2DiagRect">
            <a:avLst/>
          </a:prstGeom>
          <a:solidFill>
            <a:srgbClr val="C00000"/>
          </a:solidFill>
          <a:ln w="9525" cap="flat" cmpd="sng" algn="ctr">
            <a:solidFill>
              <a:schemeClr val="tx1"/>
            </a:solidFill>
            <a:prstDash val="solid"/>
            <a:round/>
            <a:headEnd type="none" w="med" len="med"/>
            <a:tailEnd type="none" w="med" len="med"/>
          </a:ln>
          <a:effectLst/>
        </p:spPr>
        <p:txBody>
          <a:bodyPr/>
          <a:lstStyle/>
          <a:p>
            <a:pPr algn="just">
              <a:defRPr/>
            </a:pPr>
            <a:r>
              <a:rPr lang="uz-Cyrl-UZ" sz="2800" dirty="0">
                <a:solidFill>
                  <a:schemeClr val="bg1"/>
                </a:solidFill>
              </a:rPr>
              <a:t>Танлама бош тўпламнинг барча муҳим ҳусусиятларини ўзида мужассамлаштирган бўлиши керак. Агар танламада бош тўпламнинг муҳим хусусиятлари намоён бўлса, у ҳолда у </a:t>
            </a:r>
            <a:r>
              <a:rPr lang="uz-Cyrl-UZ" sz="2800" b="1" dirty="0">
                <a:solidFill>
                  <a:schemeClr val="bg1">
                    <a:lumMod val="75000"/>
                  </a:schemeClr>
                </a:solidFill>
              </a:rPr>
              <a:t>репрезентатив (ваколатли) </a:t>
            </a:r>
            <a:r>
              <a:rPr lang="uz-Cyrl-UZ" sz="2800" dirty="0">
                <a:solidFill>
                  <a:schemeClr val="bg1"/>
                </a:solidFill>
              </a:rPr>
              <a:t>дейилади.</a:t>
            </a:r>
            <a:endParaRPr lang="ru-RU" sz="2800" dirty="0">
              <a:solidFill>
                <a:schemeClr val="bg1"/>
              </a:solidFill>
            </a:endParaRPr>
          </a:p>
          <a:p>
            <a:pPr>
              <a:defRPr/>
            </a:pPr>
            <a:endParaRPr lang="ru-RU" sz="2800" dirty="0"/>
          </a:p>
        </p:txBody>
      </p:sp>
      <p:sp>
        <p:nvSpPr>
          <p:cNvPr id="14" name="Прямоугольник с двумя скругленными противолежащими углами 13"/>
          <p:cNvSpPr/>
          <p:nvPr/>
        </p:nvSpPr>
        <p:spPr bwMode="auto">
          <a:xfrm>
            <a:off x="518988" y="2780928"/>
            <a:ext cx="10182349" cy="3600400"/>
          </a:xfrm>
          <a:prstGeom prst="round2Diag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p:spPr>
        <p:txBody>
          <a:bodyPr/>
          <a:lstStyle/>
          <a:p>
            <a:pPr algn="just">
              <a:defRPr/>
            </a:pPr>
            <a:r>
              <a:rPr lang="uz-Cyrl-UZ" sz="3600" dirty="0">
                <a:solidFill>
                  <a:srgbClr val="FF0000"/>
                </a:solidFill>
              </a:rPr>
              <a:t>Бош ва танлама кўрсаткичлар ўртасида доимо тафовутлар бўлади. Чунки бош тўпламда танламага киритилмаган бошқа бирликлар ҳам бор. Ана шу тафовутлар танламанинг </a:t>
            </a:r>
            <a:r>
              <a:rPr lang="uz-Cyrl-UZ" sz="3600" b="1" u="sng" dirty="0">
                <a:solidFill>
                  <a:srgbClr val="FF0000"/>
                </a:solidFill>
              </a:rPr>
              <a:t>репрезентативлик хатолари</a:t>
            </a:r>
            <a:r>
              <a:rPr lang="uz-Cyrl-UZ" sz="3600" dirty="0">
                <a:solidFill>
                  <a:srgbClr val="FF0000"/>
                </a:solidFill>
              </a:rPr>
              <a:t> дейилади.  </a:t>
            </a:r>
            <a:endParaRPr lang="ru-RU" sz="3600" dirty="0">
              <a:solidFill>
                <a:srgbClr val="FF0000"/>
              </a:solidFill>
            </a:endParaRPr>
          </a:p>
          <a:p>
            <a:pPr>
              <a:defRPr/>
            </a:pPr>
            <a:endParaRPr lang="ru-RU" sz="3600" dirty="0">
              <a:solidFill>
                <a:srgbClr val="FF0000"/>
              </a:solidFill>
              <a:latin typeface="+mn-lt"/>
            </a:endParaRPr>
          </a:p>
        </p:txBody>
      </p:sp>
    </p:spTree>
  </p:cSld>
  <p:clrMapOvr>
    <a:masterClrMapping/>
  </p:clrMapOvr>
  <p:transition spd="slow">
    <p:wipe di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13" name="Схема 12"/>
          <p:cNvGraphicFramePr/>
          <p:nvPr>
            <p:extLst>
              <p:ext uri="{D42A27DB-BD31-4B8C-83A1-F6EECF244321}">
                <p14:modId xmlns:p14="http://schemas.microsoft.com/office/powerpoint/2010/main" val="1831959555"/>
              </p:ext>
            </p:extLst>
          </p:nvPr>
        </p:nvGraphicFramePr>
        <p:xfrm>
          <a:off x="445840" y="1340768"/>
          <a:ext cx="10081120" cy="51845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5" name="TextBox 14"/>
          <p:cNvSpPr txBox="1"/>
          <p:nvPr/>
        </p:nvSpPr>
        <p:spPr>
          <a:xfrm>
            <a:off x="733872" y="357188"/>
            <a:ext cx="10038903" cy="523220"/>
          </a:xfrm>
          <a:prstGeom prst="rect">
            <a:avLst/>
          </a:prstGeom>
          <a:noFill/>
        </p:spPr>
        <p:txBody>
          <a:bodyPr wrap="square">
            <a:spAutoFit/>
          </a:bodyPr>
          <a:lstStyle/>
          <a:p>
            <a:pPr algn="ctr">
              <a:defRPr/>
            </a:pPr>
            <a:r>
              <a:rPr lang="uz-Cyrl-UZ" sz="2800" b="1" dirty="0">
                <a:solidFill>
                  <a:srgbClr val="0070C0"/>
                </a:solidFill>
                <a:latin typeface="+mj-lt"/>
              </a:rPr>
              <a:t>Репрезентатив хатолар икки турга бўлинади:</a:t>
            </a:r>
            <a:endParaRPr lang="ru-RU" sz="2800" b="1" dirty="0">
              <a:solidFill>
                <a:srgbClr val="0070C0"/>
              </a:solidFill>
              <a:latin typeface="+mj-lt"/>
            </a:endParaRPr>
          </a:p>
        </p:txBody>
      </p:sp>
    </p:spTree>
  </p:cSld>
  <p:clrMapOvr>
    <a:masterClrMapping/>
  </p:clrMapOvr>
  <p:transition spd="slow">
    <p:wipe di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8" name="Схема 7"/>
          <p:cNvGraphicFramePr/>
          <p:nvPr>
            <p:extLst>
              <p:ext uri="{D42A27DB-BD31-4B8C-83A1-F6EECF244321}">
                <p14:modId xmlns:p14="http://schemas.microsoft.com/office/powerpoint/2010/main" val="1272262219"/>
              </p:ext>
            </p:extLst>
          </p:nvPr>
        </p:nvGraphicFramePr>
        <p:xfrm>
          <a:off x="517848" y="1144488"/>
          <a:ext cx="9956477" cy="4876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1" name="TextBox 20"/>
          <p:cNvSpPr txBox="1"/>
          <p:nvPr/>
        </p:nvSpPr>
        <p:spPr>
          <a:xfrm>
            <a:off x="652240" y="260349"/>
            <a:ext cx="10110911" cy="584775"/>
          </a:xfrm>
          <a:prstGeom prst="rect">
            <a:avLst/>
          </a:prstGeom>
          <a:noFill/>
        </p:spPr>
        <p:txBody>
          <a:bodyPr wrap="square">
            <a:spAutoFit/>
          </a:bodyPr>
          <a:lstStyle/>
          <a:p>
            <a:pPr algn="ctr">
              <a:defRPr/>
            </a:pPr>
            <a:r>
              <a:rPr lang="uz-Cyrl-UZ" sz="3200" b="1" dirty="0">
                <a:solidFill>
                  <a:srgbClr val="0070C0"/>
                </a:solidFill>
                <a:latin typeface="+mj-lt"/>
              </a:rPr>
              <a:t>Танлама кузатиш </a:t>
            </a:r>
            <a:r>
              <a:rPr lang="uz-Cyrl-UZ" sz="3200" b="1" dirty="0" smtClean="0">
                <a:solidFill>
                  <a:srgbClr val="0070C0"/>
                </a:solidFill>
                <a:latin typeface="+mj-lt"/>
              </a:rPr>
              <a:t>усуллари</a:t>
            </a:r>
            <a:endParaRPr lang="ru-RU" sz="3200" b="1" dirty="0">
              <a:solidFill>
                <a:srgbClr val="0070C0"/>
              </a:solidFill>
              <a:latin typeface="+mj-lt"/>
            </a:endParaRPr>
          </a:p>
        </p:txBody>
      </p:sp>
    </p:spTree>
  </p:cSld>
  <p:clrMapOvr>
    <a:masterClrMapping/>
  </p:clrMapOvr>
  <p:transition spd="slow">
    <p:wipe dir="d"/>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Sp="0">
  <p:cSld>
    <p:bg>
      <p:bgPr>
        <a:solidFill>
          <a:schemeClr val="accent2">
            <a:lumMod val="60000"/>
            <a:lumOff val="40000"/>
          </a:schemeClr>
        </a:solidFill>
        <a:effectLst/>
      </p:bgPr>
    </p:bg>
    <p:spTree>
      <p:nvGrpSpPr>
        <p:cNvPr id="1" name=""/>
        <p:cNvGrpSpPr/>
        <p:nvPr/>
      </p:nvGrpSpPr>
      <p:grpSpPr>
        <a:xfrm>
          <a:off x="0" y="0"/>
          <a:ext cx="0" cy="0"/>
          <a:chOff x="0" y="0"/>
          <a:chExt cx="0" cy="0"/>
        </a:xfrm>
      </p:grpSpPr>
      <p:pic>
        <p:nvPicPr>
          <p:cNvPr id="24584" name="Рисунок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1824" y="332656"/>
            <a:ext cx="10441160" cy="6192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showMasterSp="0">
  <p:cSld>
    <p:bg>
      <p:bgPr>
        <a:solidFill>
          <a:srgbClr val="0000FF"/>
        </a:solidFill>
        <a:effectLst/>
      </p:bgPr>
    </p:bg>
    <p:spTree>
      <p:nvGrpSpPr>
        <p:cNvPr id="1" name=""/>
        <p:cNvGrpSpPr/>
        <p:nvPr/>
      </p:nvGrpSpPr>
      <p:grpSpPr>
        <a:xfrm>
          <a:off x="0" y="0"/>
          <a:ext cx="0" cy="0"/>
          <a:chOff x="0" y="0"/>
          <a:chExt cx="0" cy="0"/>
        </a:xfrm>
      </p:grpSpPr>
      <p:pic>
        <p:nvPicPr>
          <p:cNvPr id="26632" name="Рисунок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1825" y="548680"/>
            <a:ext cx="10369152" cy="54727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chemeClr val="accent2">
            <a:lumMod val="40000"/>
            <a:lumOff val="60000"/>
          </a:schemeClr>
        </a:solidFill>
        <a:effectLst/>
      </p:bgPr>
    </p:bg>
    <p:spTree>
      <p:nvGrpSpPr>
        <p:cNvPr id="1" name=""/>
        <p:cNvGrpSpPr/>
        <p:nvPr/>
      </p:nvGrpSpPr>
      <p:grpSpPr>
        <a:xfrm>
          <a:off x="0" y="0"/>
          <a:ext cx="0" cy="0"/>
          <a:chOff x="0" y="0"/>
          <a:chExt cx="0" cy="0"/>
        </a:xfrm>
      </p:grpSpPr>
      <p:pic>
        <p:nvPicPr>
          <p:cNvPr id="28680" name="Рисунок 1"/>
          <p:cNvPicPr>
            <a:picLocks noChangeAspect="1"/>
          </p:cNvPicPr>
          <p:nvPr/>
        </p:nvPicPr>
        <p:blipFill rotWithShape="1">
          <a:blip r:embed="rId3">
            <a:extLst>
              <a:ext uri="{28A0092B-C50C-407E-A947-70E740481C1C}">
                <a14:useLocalDpi xmlns:a14="http://schemas.microsoft.com/office/drawing/2010/main" val="0"/>
              </a:ext>
            </a:extLst>
          </a:blip>
          <a:srcRect t="24167"/>
          <a:stretch/>
        </p:blipFill>
        <p:spPr bwMode="auto">
          <a:xfrm>
            <a:off x="185664" y="1700808"/>
            <a:ext cx="10485312" cy="3149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83" name="Рисунок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85664" y="4850317"/>
            <a:ext cx="10454952" cy="179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bwMode="auto">
          <a:xfrm>
            <a:off x="517848" y="44624"/>
            <a:ext cx="10094912" cy="792088"/>
          </a:xfrm>
          <a:prstGeom prst="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uz-Cyrl-UZ" sz="2400" dirty="0" smtClean="0"/>
              <a:t>Ечим: Ўртача йиллик соғиндаги ўртача (репрезентатив) хато қуйидаги формула ёрдамида аниқланади:</a:t>
            </a:r>
            <a:endParaRPr kumimoji="0" lang="ru-RU" sz="2400" b="0" i="0" u="none" strike="noStrike" cap="none" normalizeH="0" baseline="0" dirty="0" smtClean="0">
              <a:ln>
                <a:noFill/>
              </a:ln>
              <a:solidFill>
                <a:schemeClr val="tx1"/>
              </a:solidFill>
              <a:effectLst/>
            </a:endParaRPr>
          </a:p>
        </p:txBody>
      </p:sp>
      <p:pic>
        <p:nvPicPr>
          <p:cNvPr id="28684" name="Picture 12"/>
          <p:cNvPicPr>
            <a:picLocks noChangeAspect="1" noChangeArrowheads="1"/>
          </p:cNvPicPr>
          <p:nvPr/>
        </p:nvPicPr>
        <p:blipFill rotWithShape="1">
          <a:blip r:embed="rId5">
            <a:extLst>
              <a:ext uri="{28A0092B-C50C-407E-A947-70E740481C1C}">
                <a14:useLocalDpi xmlns:a14="http://schemas.microsoft.com/office/drawing/2010/main" val="0"/>
              </a:ext>
            </a:extLst>
          </a:blip>
          <a:srcRect l="45647" t="57654" r="44236" b="34198"/>
          <a:stretch/>
        </p:blipFill>
        <p:spPr bwMode="auto">
          <a:xfrm>
            <a:off x="4230686" y="908720"/>
            <a:ext cx="2047801" cy="7200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slow">
    <p:wipe di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chemeClr val="accent1">
            <a:lumMod val="60000"/>
            <a:lumOff val="40000"/>
          </a:schemeClr>
        </a:solidFill>
        <a:effectLst/>
      </p:bgPr>
    </p:bg>
    <p:spTree>
      <p:nvGrpSpPr>
        <p:cNvPr id="1" name=""/>
        <p:cNvGrpSpPr/>
        <p:nvPr/>
      </p:nvGrpSpPr>
      <p:grpSpPr>
        <a:xfrm>
          <a:off x="0" y="0"/>
          <a:ext cx="0" cy="0"/>
          <a:chOff x="0" y="0"/>
          <a:chExt cx="0" cy="0"/>
        </a:xfrm>
      </p:grpSpPr>
      <p:grpSp>
        <p:nvGrpSpPr>
          <p:cNvPr id="30728" name="Группа 3"/>
          <p:cNvGrpSpPr>
            <a:grpSpLocks/>
          </p:cNvGrpSpPr>
          <p:nvPr/>
        </p:nvGrpSpPr>
        <p:grpSpPr bwMode="auto">
          <a:xfrm>
            <a:off x="373833" y="620713"/>
            <a:ext cx="10153127" cy="5688607"/>
            <a:chOff x="2967921" y="620688"/>
            <a:chExt cx="8003575" cy="4802556"/>
          </a:xfrm>
        </p:grpSpPr>
        <p:pic>
          <p:nvPicPr>
            <p:cNvPr id="30731" name="Рисунок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967921" y="620688"/>
              <a:ext cx="8003575" cy="4802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32" name="Прямоугольник 2"/>
            <p:cNvSpPr>
              <a:spLocks noChangeArrowheads="1"/>
            </p:cNvSpPr>
            <p:nvPr/>
          </p:nvSpPr>
          <p:spPr bwMode="auto">
            <a:xfrm>
              <a:off x="3470176" y="620688"/>
              <a:ext cx="1224136" cy="432048"/>
            </a:xfrm>
            <a:prstGeom prst="rect">
              <a:avLst/>
            </a:prstGeom>
            <a:solidFill>
              <a:srgbClr val="FFFFFF"/>
            </a:solidFill>
            <a:ln>
              <a:noFill/>
            </a:ln>
            <a:extLst>
              <a:ext uri="{91240B29-F687-4F45-9708-019B960494DF}">
                <a14:hiddenLine xmlns:a14="http://schemas.microsoft.com/office/drawing/2010/main" w="9525" algn="ctr">
                  <a:solidFill>
                    <a:srgbClr val="000000"/>
                  </a:solidFill>
                  <a:round/>
                  <a:headEnd/>
                  <a:tailEnd/>
                </a14:hiddenLine>
              </a:ext>
            </a:extLst>
          </p:spPr>
          <p:txBody>
            <a:bodyPr/>
            <a:lstStyle/>
            <a:p>
              <a:endParaRPr lang="uz-Cyrl-UZ" altLang="uz-Cyrl-UZ"/>
            </a:p>
          </p:txBody>
        </p:sp>
      </p:grpSp>
    </p:spTree>
  </p:cSld>
  <p:clrMapOvr>
    <a:masterClrMapping/>
  </p:clrMapOvr>
  <p:transition spd="slow">
    <p:wipe di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Sp="0">
  <p:cSld>
    <p:bg>
      <p:bgPr>
        <a:solidFill>
          <a:srgbClr val="A3E7FF"/>
        </a:solidFill>
        <a:effectLst/>
      </p:bgPr>
    </p:bg>
    <p:spTree>
      <p:nvGrpSpPr>
        <p:cNvPr id="1" name=""/>
        <p:cNvGrpSpPr/>
        <p:nvPr/>
      </p:nvGrpSpPr>
      <p:grpSpPr>
        <a:xfrm>
          <a:off x="0" y="0"/>
          <a:ext cx="0" cy="0"/>
          <a:chOff x="0" y="0"/>
          <a:chExt cx="0" cy="0"/>
        </a:xfrm>
      </p:grpSpPr>
      <p:pic>
        <p:nvPicPr>
          <p:cNvPr id="32776" name="Рисунок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3832" y="404664"/>
            <a:ext cx="10297144" cy="60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34820" name="Rectangle 50"/>
          <p:cNvSpPr>
            <a:spLocks noChangeArrowheads="1"/>
          </p:cNvSpPr>
          <p:nvPr/>
        </p:nvSpPr>
        <p:spPr bwMode="auto">
          <a:xfrm>
            <a:off x="3182938" y="1606550"/>
            <a:ext cx="76390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endParaRPr lang="uz-Cyrl-UZ" altLang="uz-Cyrl-UZ" b="1">
              <a:latin typeface="Times New Roman" pitchFamily="18" charset="0"/>
            </a:endParaRPr>
          </a:p>
        </p:txBody>
      </p:sp>
      <p:pic>
        <p:nvPicPr>
          <p:cNvPr id="34825" name="Рисунок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7848" y="476672"/>
            <a:ext cx="10081120" cy="5904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Прямоугольник 1"/>
          <p:cNvSpPr/>
          <p:nvPr/>
        </p:nvSpPr>
        <p:spPr bwMode="auto">
          <a:xfrm>
            <a:off x="661864" y="476672"/>
            <a:ext cx="576064" cy="504056"/>
          </a:xfrm>
          <a:prstGeom prst="rect">
            <a:avLst/>
          </a:prstGeom>
          <a:solidFill>
            <a:schemeClr val="bg1">
              <a:lumMod val="90000"/>
            </a:schemeClr>
          </a:solidFill>
          <a:ln w="9525"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uz-Cyrl-UZ" sz="2400" b="0" i="0" u="none" strike="noStrike" cap="none" normalizeH="0" baseline="0" dirty="0" smtClean="0">
                <a:ln>
                  <a:noFill/>
                </a:ln>
                <a:solidFill>
                  <a:schemeClr val="tx1"/>
                </a:solidFill>
                <a:effectLst/>
                <a:latin typeface="Arial" charset="0"/>
              </a:rPr>
              <a:t> !</a:t>
            </a:r>
            <a:endParaRPr kumimoji="0" lang="ru-RU" sz="2400" b="0" i="0" u="none" strike="noStrike" cap="none" normalizeH="0" baseline="0" dirty="0" smtClean="0">
              <a:ln>
                <a:noFill/>
              </a:ln>
              <a:solidFill>
                <a:schemeClr val="tx1"/>
              </a:solidFill>
              <a:effectLst/>
              <a:latin typeface="Arial" charset="0"/>
            </a:endParaRPr>
          </a:p>
        </p:txBody>
      </p:sp>
    </p:spTree>
  </p:cSld>
  <p:clrMapOvr>
    <a:masterClrMapping/>
  </p:clrMapOvr>
  <p:transition spd="slow">
    <p:wipe di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lumMod val="60000"/>
            <a:lumOff val="40000"/>
          </a:schemeClr>
        </a:solidFill>
        <a:effectLst/>
      </p:bgPr>
    </p:bg>
    <p:spTree>
      <p:nvGrpSpPr>
        <p:cNvPr id="1" name=""/>
        <p:cNvGrpSpPr/>
        <p:nvPr/>
      </p:nvGrpSpPr>
      <p:grpSpPr>
        <a:xfrm>
          <a:off x="0" y="0"/>
          <a:ext cx="0" cy="0"/>
          <a:chOff x="0" y="0"/>
          <a:chExt cx="0" cy="0"/>
        </a:xfrm>
      </p:grpSpPr>
      <p:sp>
        <p:nvSpPr>
          <p:cNvPr id="6" name="Прямоугольник 5"/>
          <p:cNvSpPr/>
          <p:nvPr/>
        </p:nvSpPr>
        <p:spPr>
          <a:xfrm>
            <a:off x="157808" y="116632"/>
            <a:ext cx="10585176" cy="1384995"/>
          </a:xfrm>
          <a:prstGeom prst="rect">
            <a:avLst/>
          </a:prstGeom>
          <a:solidFill>
            <a:srgbClr val="FFFFFF"/>
          </a:solidFill>
        </p:spPr>
        <p:txBody>
          <a:bodyPr wrap="square">
            <a:spAutoFit/>
          </a:bodyPr>
          <a:lstStyle/>
          <a:p>
            <a:pPr algn="just"/>
            <a:r>
              <a:rPr lang="uz-Latn-UZ" sz="2800" dirty="0"/>
              <a:t>Ixtiyoriy tanlama ko‘rsatkich (a) xatosining yuqori chegarasi (</a:t>
            </a:r>
            <a:r>
              <a:rPr lang="uz-Latn-UZ" sz="2800" dirty="0">
                <a:sym typeface="Symbol"/>
              </a:rPr>
              <a:t></a:t>
            </a:r>
            <a:r>
              <a:rPr lang="uz-Latn-UZ" sz="2800" baseline="-25000" dirty="0"/>
              <a:t>a</a:t>
            </a:r>
            <a:r>
              <a:rPr lang="uz-Latn-UZ" sz="2800" dirty="0"/>
              <a:t>) uning o‘rtacha xatosi (</a:t>
            </a:r>
            <a:r>
              <a:rPr lang="uz-Latn-UZ" sz="2800" dirty="0">
                <a:sym typeface="Symbol"/>
              </a:rPr>
              <a:t></a:t>
            </a:r>
            <a:r>
              <a:rPr lang="uz-Latn-UZ" sz="2800" baseline="-25000" dirty="0"/>
              <a:t>a</a:t>
            </a:r>
            <a:r>
              <a:rPr lang="uz-Latn-UZ" sz="2800" dirty="0"/>
              <a:t>) bilan ishonch koeffitsiyentining (t) ko‘paytmasiga teng:</a:t>
            </a:r>
            <a:endParaRPr lang="ru-RU" sz="2800" dirty="0"/>
          </a:p>
        </p:txBody>
      </p:sp>
      <p:sp>
        <p:nvSpPr>
          <p:cNvPr id="7" name="Rectangle 2"/>
          <p:cNvSpPr>
            <a:spLocks noChangeArrowheads="1"/>
          </p:cNvSpPr>
          <p:nvPr/>
        </p:nvSpPr>
        <p:spPr bwMode="auto">
          <a:xfrm>
            <a:off x="0" y="0"/>
            <a:ext cx="109728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368190059"/>
              </p:ext>
            </p:extLst>
          </p:nvPr>
        </p:nvGraphicFramePr>
        <p:xfrm>
          <a:off x="3542184" y="1628800"/>
          <a:ext cx="3029190" cy="936104"/>
        </p:xfrm>
        <a:graphic>
          <a:graphicData uri="http://schemas.openxmlformats.org/presentationml/2006/ole">
            <mc:AlternateContent xmlns:mc="http://schemas.openxmlformats.org/markup-compatibility/2006">
              <mc:Choice xmlns:v="urn:schemas-microsoft-com:vml" Requires="v">
                <p:oleObj spid="_x0000_s1031" name="Формула" r:id="rId3" imgW="723900" imgH="203200" progId="Equation.3">
                  <p:embed/>
                </p:oleObj>
              </mc:Choice>
              <mc:Fallback>
                <p:oleObj name="Формула" r:id="rId3" imgW="723900" imgH="203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42184" y="1628800"/>
                        <a:ext cx="3029190" cy="936104"/>
                      </a:xfrm>
                      <a:prstGeom prst="rect">
                        <a:avLst/>
                      </a:prstGeom>
                      <a:noFill/>
                    </p:spPr>
                  </p:pic>
                </p:oleObj>
              </mc:Fallback>
            </mc:AlternateContent>
          </a:graphicData>
        </a:graphic>
      </p:graphicFrame>
      <p:sp>
        <p:nvSpPr>
          <p:cNvPr id="9" name="Прямоугольник 8"/>
          <p:cNvSpPr/>
          <p:nvPr/>
        </p:nvSpPr>
        <p:spPr>
          <a:xfrm>
            <a:off x="337828" y="2924944"/>
            <a:ext cx="10225136" cy="1384995"/>
          </a:xfrm>
          <a:prstGeom prst="rect">
            <a:avLst/>
          </a:prstGeom>
          <a:solidFill>
            <a:srgbClr val="FFFFFF"/>
          </a:solidFill>
        </p:spPr>
        <p:txBody>
          <a:bodyPr wrap="square">
            <a:spAutoFit/>
          </a:bodyPr>
          <a:lstStyle/>
          <a:p>
            <a:pPr algn="just"/>
            <a:r>
              <a:rPr lang="uz-Latn-UZ" sz="2800" b="1" dirty="0"/>
              <a:t>Ishonch koeffitsiyentini aniqlash. P(t) </a:t>
            </a:r>
            <a:r>
              <a:rPr lang="uz-Latn-UZ" sz="2800" dirty="0"/>
              <a:t>ehtimol bilan ishonch koeffitsiyenti (t) o‘rtasidagi bog‘lanish ushbu integral bilan ifodalanadi:</a:t>
            </a:r>
            <a:endParaRPr lang="ru-RU" sz="2800" dirty="0"/>
          </a:p>
        </p:txBody>
      </p:sp>
      <p:sp>
        <p:nvSpPr>
          <p:cNvPr id="10" name="Rectangle 4"/>
          <p:cNvSpPr>
            <a:spLocks noChangeArrowheads="1"/>
          </p:cNvSpPr>
          <p:nvPr/>
        </p:nvSpPr>
        <p:spPr bwMode="auto">
          <a:xfrm>
            <a:off x="0" y="0"/>
            <a:ext cx="109728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1" name="Объект 10"/>
          <p:cNvGraphicFramePr>
            <a:graphicFrameLocks noChangeAspect="1"/>
          </p:cNvGraphicFramePr>
          <p:nvPr>
            <p:extLst>
              <p:ext uri="{D42A27DB-BD31-4B8C-83A1-F6EECF244321}">
                <p14:modId xmlns:p14="http://schemas.microsoft.com/office/powerpoint/2010/main" val="145332162"/>
              </p:ext>
            </p:extLst>
          </p:nvPr>
        </p:nvGraphicFramePr>
        <p:xfrm>
          <a:off x="3182144" y="4653136"/>
          <a:ext cx="4673104" cy="1656184"/>
        </p:xfrm>
        <a:graphic>
          <a:graphicData uri="http://schemas.openxmlformats.org/presentationml/2006/ole">
            <mc:AlternateContent xmlns:mc="http://schemas.openxmlformats.org/markup-compatibility/2006">
              <mc:Choice xmlns:v="urn:schemas-microsoft-com:vml" Requires="v">
                <p:oleObj spid="_x0000_s1032" name="Формула" r:id="rId5" imgW="1193800" imgH="482600" progId="Equation.3">
                  <p:embed/>
                </p:oleObj>
              </mc:Choice>
              <mc:Fallback>
                <p:oleObj name="Формула" r:id="rId5" imgW="1193800" imgH="4826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82144" y="4653136"/>
                        <a:ext cx="4673104" cy="1656184"/>
                      </a:xfrm>
                      <a:prstGeom prst="rect">
                        <a:avLst/>
                      </a:prstGeom>
                      <a:noFill/>
                    </p:spPr>
                  </p:pic>
                </p:oleObj>
              </mc:Fallback>
            </mc:AlternateContent>
          </a:graphicData>
        </a:graphic>
      </p:graphicFrame>
    </p:spTree>
    <p:extLst>
      <p:ext uri="{BB962C8B-B14F-4D97-AF65-F5344CB8AC3E}">
        <p14:creationId xmlns:p14="http://schemas.microsoft.com/office/powerpoint/2010/main" val="560431724"/>
      </p:ext>
    </p:extLst>
  </p:cSld>
  <p:clrMapOvr>
    <a:masterClrMapping/>
  </p:clrMapOvr>
  <p:transition spd="slow">
    <p:wipe dir="d"/>
  </p:transition>
</p:sld>
</file>

<file path=ppt/slides/slide16.xml><?xml version="1.0" encoding="utf-8"?>
<p:sld xmlns:a="http://schemas.openxmlformats.org/drawingml/2006/main" xmlns:r="http://schemas.openxmlformats.org/officeDocument/2006/relationships" xmlns:p="http://schemas.openxmlformats.org/presentationml/2006/main" showMasterSp="0">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36868"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3833" y="188640"/>
            <a:ext cx="10297143" cy="6440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Sp="0">
  <p:cSld>
    <p:bg>
      <p:bgPr>
        <a:solidFill>
          <a:schemeClr val="accent2">
            <a:lumMod val="60000"/>
            <a:lumOff val="40000"/>
          </a:schemeClr>
        </a:solidFill>
        <a:effectLst/>
      </p:bgPr>
    </p:bg>
    <p:spTree>
      <p:nvGrpSpPr>
        <p:cNvPr id="1" name=""/>
        <p:cNvGrpSpPr/>
        <p:nvPr/>
      </p:nvGrpSpPr>
      <p:grpSpPr>
        <a:xfrm>
          <a:off x="0" y="0"/>
          <a:ext cx="0" cy="0"/>
          <a:chOff x="0" y="0"/>
          <a:chExt cx="0" cy="0"/>
        </a:xfrm>
      </p:grpSpPr>
      <p:pic>
        <p:nvPicPr>
          <p:cNvPr id="37892"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5840" y="260350"/>
            <a:ext cx="10153128" cy="6369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bg>
      <p:bgPr>
        <a:solidFill>
          <a:srgbClr val="0000FF"/>
        </a:solidFill>
        <a:effectLst/>
      </p:bgPr>
    </p:bg>
    <p:spTree>
      <p:nvGrpSpPr>
        <p:cNvPr id="1" name=""/>
        <p:cNvGrpSpPr/>
        <p:nvPr/>
      </p:nvGrpSpPr>
      <p:grpSpPr>
        <a:xfrm>
          <a:off x="0" y="0"/>
          <a:ext cx="0" cy="0"/>
          <a:chOff x="0" y="0"/>
          <a:chExt cx="0" cy="0"/>
        </a:xfrm>
      </p:grpSpPr>
      <p:pic>
        <p:nvPicPr>
          <p:cNvPr id="39940"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7848" y="260648"/>
            <a:ext cx="9865096" cy="6079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chemeClr val="bg2">
            <a:lumMod val="60000"/>
            <a:lumOff val="40000"/>
          </a:schemeClr>
        </a:solidFill>
        <a:effectLst/>
      </p:bgPr>
    </p:bg>
    <p:spTree>
      <p:nvGrpSpPr>
        <p:cNvPr id="1" name=""/>
        <p:cNvGrpSpPr/>
        <p:nvPr/>
      </p:nvGrpSpPr>
      <p:grpSpPr>
        <a:xfrm>
          <a:off x="0" y="0"/>
          <a:ext cx="0" cy="0"/>
          <a:chOff x="0" y="0"/>
          <a:chExt cx="0" cy="0"/>
        </a:xfrm>
      </p:grpSpPr>
      <p:pic>
        <p:nvPicPr>
          <p:cNvPr id="40964"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7848" y="188640"/>
            <a:ext cx="9937105" cy="6192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chemeClr val="accent2">
            <a:lumMod val="60000"/>
            <a:lumOff val="40000"/>
          </a:schemeClr>
        </a:solidFill>
        <a:effectLst/>
      </p:bgPr>
    </p:bg>
    <p:spTree>
      <p:nvGrpSpPr>
        <p:cNvPr id="1" name=""/>
        <p:cNvGrpSpPr/>
        <p:nvPr/>
      </p:nvGrpSpPr>
      <p:grpSpPr>
        <a:xfrm>
          <a:off x="0" y="0"/>
          <a:ext cx="0" cy="0"/>
          <a:chOff x="0" y="0"/>
          <a:chExt cx="0" cy="0"/>
        </a:xfrm>
      </p:grpSpPr>
      <p:pic>
        <p:nvPicPr>
          <p:cNvPr id="41988"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7848" y="476672"/>
            <a:ext cx="10081120" cy="5760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43012"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89856" y="765175"/>
            <a:ext cx="10081120" cy="162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013" name="Рисунок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89856" y="2780928"/>
            <a:ext cx="10081120" cy="2189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sld>
</file>

<file path=ppt/slides/slide22.xml><?xml version="1.0" encoding="utf-8"?>
<p:sld xmlns:a="http://schemas.openxmlformats.org/drawingml/2006/main" xmlns:r="http://schemas.openxmlformats.org/officeDocument/2006/relationships" xmlns:p="http://schemas.openxmlformats.org/presentationml/2006/main" showMasterSp="0">
  <p:cSld>
    <p:bg>
      <p:bgPr>
        <a:solidFill>
          <a:srgbClr val="0000FF"/>
        </a:solidFill>
        <a:effectLst/>
      </p:bgPr>
    </p:bg>
    <p:spTree>
      <p:nvGrpSpPr>
        <p:cNvPr id="1" name=""/>
        <p:cNvGrpSpPr/>
        <p:nvPr/>
      </p:nvGrpSpPr>
      <p:grpSpPr>
        <a:xfrm>
          <a:off x="0" y="0"/>
          <a:ext cx="0" cy="0"/>
          <a:chOff x="0" y="0"/>
          <a:chExt cx="0" cy="0"/>
        </a:xfrm>
      </p:grpSpPr>
      <p:pic>
        <p:nvPicPr>
          <p:cNvPr id="44036"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1824" y="333375"/>
            <a:ext cx="10297144" cy="6119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sld>
</file>

<file path=ppt/slides/slide23.xml><?xml version="1.0" encoding="utf-8"?>
<p:sld xmlns:a="http://schemas.openxmlformats.org/drawingml/2006/main" xmlns:r="http://schemas.openxmlformats.org/officeDocument/2006/relationships" xmlns:p="http://schemas.openxmlformats.org/presentationml/2006/main" showMasterSp="0">
  <p:cSld>
    <p:bg>
      <p:bgPr>
        <a:solidFill>
          <a:schemeClr val="accent2">
            <a:lumMod val="60000"/>
            <a:lumOff val="40000"/>
          </a:schemeClr>
        </a:solidFill>
        <a:effectLst/>
      </p:bgPr>
    </p:bg>
    <p:spTree>
      <p:nvGrpSpPr>
        <p:cNvPr id="1" name=""/>
        <p:cNvGrpSpPr/>
        <p:nvPr/>
      </p:nvGrpSpPr>
      <p:grpSpPr>
        <a:xfrm>
          <a:off x="0" y="0"/>
          <a:ext cx="0" cy="0"/>
          <a:chOff x="0" y="0"/>
          <a:chExt cx="0" cy="0"/>
        </a:xfrm>
      </p:grpSpPr>
      <p:pic>
        <p:nvPicPr>
          <p:cNvPr id="45060" name="Рисунок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5841" y="116632"/>
            <a:ext cx="10081119" cy="720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1" name="Рисунок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45841" y="901700"/>
            <a:ext cx="10081119" cy="207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5062" name="Рисунок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45840" y="3068960"/>
            <a:ext cx="10081120" cy="3560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sld>
</file>

<file path=ppt/slides/slide24.xml><?xml version="1.0" encoding="utf-8"?>
<p:sld xmlns:a="http://schemas.openxmlformats.org/drawingml/2006/main" xmlns:r="http://schemas.openxmlformats.org/officeDocument/2006/relationships" xmlns:p="http://schemas.openxmlformats.org/presentationml/2006/main" showMasterSp="0">
  <p:cSld>
    <p:bg>
      <p:bgPr>
        <a:solidFill>
          <a:srgbClr val="0000FF"/>
        </a:solidFill>
        <a:effectLst/>
      </p:bgPr>
    </p:bg>
    <p:spTree>
      <p:nvGrpSpPr>
        <p:cNvPr id="1" name=""/>
        <p:cNvGrpSpPr/>
        <p:nvPr/>
      </p:nvGrpSpPr>
      <p:grpSpPr>
        <a:xfrm>
          <a:off x="0" y="0"/>
          <a:ext cx="0" cy="0"/>
          <a:chOff x="0" y="0"/>
          <a:chExt cx="0" cy="0"/>
        </a:xfrm>
      </p:grpSpPr>
      <p:pic>
        <p:nvPicPr>
          <p:cNvPr id="46084"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1824" y="333375"/>
            <a:ext cx="10321726"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6085" name="Рисунок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1825" y="2708920"/>
            <a:ext cx="10321726" cy="2808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sld>
</file>

<file path=ppt/slides/slide25.xml><?xml version="1.0" encoding="utf-8"?>
<p:sld xmlns:a="http://schemas.openxmlformats.org/drawingml/2006/main" xmlns:r="http://schemas.openxmlformats.org/officeDocument/2006/relationships" xmlns:p="http://schemas.openxmlformats.org/presentationml/2006/main" showMasterSp="0">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47108"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3833" y="333375"/>
            <a:ext cx="10225136" cy="369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09" name="Рисунок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73833" y="4029075"/>
            <a:ext cx="10225136" cy="257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sld>
</file>

<file path=ppt/slides/slide26.xml><?xml version="1.0" encoding="utf-8"?>
<p:sld xmlns:a="http://schemas.openxmlformats.org/drawingml/2006/main" xmlns:r="http://schemas.openxmlformats.org/officeDocument/2006/relationships" xmlns:p="http://schemas.openxmlformats.org/presentationml/2006/main" showMasterSp="0">
  <p:cSld>
    <p:bg>
      <p:bgPr>
        <a:solidFill>
          <a:schemeClr val="accent2">
            <a:lumMod val="60000"/>
            <a:lumOff val="40000"/>
          </a:schemeClr>
        </a:solidFill>
        <a:effectLst/>
      </p:bgPr>
    </p:bg>
    <p:spTree>
      <p:nvGrpSpPr>
        <p:cNvPr id="1" name=""/>
        <p:cNvGrpSpPr/>
        <p:nvPr/>
      </p:nvGrpSpPr>
      <p:grpSpPr>
        <a:xfrm>
          <a:off x="0" y="0"/>
          <a:ext cx="0" cy="0"/>
          <a:chOff x="0" y="0"/>
          <a:chExt cx="0" cy="0"/>
        </a:xfrm>
      </p:grpSpPr>
      <p:pic>
        <p:nvPicPr>
          <p:cNvPr id="48132"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3832" y="333375"/>
            <a:ext cx="10297144" cy="61199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sld>
</file>

<file path=ppt/slides/slide27.xml><?xml version="1.0" encoding="utf-8"?>
<p:sld xmlns:a="http://schemas.openxmlformats.org/drawingml/2006/main" xmlns:r="http://schemas.openxmlformats.org/officeDocument/2006/relationships" xmlns:p="http://schemas.openxmlformats.org/presentationml/2006/main" showMasterSp="0">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49156"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3832" y="404664"/>
            <a:ext cx="10153128" cy="58326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sld>
</file>

<file path=ppt/slides/slide28.xml><?xml version="1.0" encoding="utf-8"?>
<p:sld xmlns:a="http://schemas.openxmlformats.org/drawingml/2006/main" xmlns:r="http://schemas.openxmlformats.org/officeDocument/2006/relationships" xmlns:p="http://schemas.openxmlformats.org/presentationml/2006/main" showMasterSp="0">
  <p:cSld>
    <p:bg>
      <p:bgPr>
        <a:solidFill>
          <a:srgbClr val="0000FF"/>
        </a:solidFill>
        <a:effectLst/>
      </p:bgPr>
    </p:bg>
    <p:spTree>
      <p:nvGrpSpPr>
        <p:cNvPr id="1" name=""/>
        <p:cNvGrpSpPr/>
        <p:nvPr/>
      </p:nvGrpSpPr>
      <p:grpSpPr>
        <a:xfrm>
          <a:off x="0" y="0"/>
          <a:ext cx="0" cy="0"/>
          <a:chOff x="0" y="0"/>
          <a:chExt cx="0" cy="0"/>
        </a:xfrm>
      </p:grpSpPr>
      <p:pic>
        <p:nvPicPr>
          <p:cNvPr id="50180"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7848" y="332656"/>
            <a:ext cx="10009112" cy="5904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sld>
</file>

<file path=ppt/slides/slide29.xml><?xml version="1.0" encoding="utf-8"?>
<p:sld xmlns:a="http://schemas.openxmlformats.org/drawingml/2006/main" xmlns:r="http://schemas.openxmlformats.org/officeDocument/2006/relationships" xmlns:p="http://schemas.openxmlformats.org/presentationml/2006/main" showMasterSp="0">
  <p:cSld>
    <p:bg>
      <p:bgPr>
        <a:solidFill>
          <a:schemeClr val="accent2">
            <a:lumMod val="60000"/>
            <a:lumOff val="40000"/>
          </a:schemeClr>
        </a:solidFill>
        <a:effectLst/>
      </p:bgPr>
    </p:bg>
    <p:spTree>
      <p:nvGrpSpPr>
        <p:cNvPr id="1" name=""/>
        <p:cNvGrpSpPr/>
        <p:nvPr/>
      </p:nvGrpSpPr>
      <p:grpSpPr>
        <a:xfrm>
          <a:off x="0" y="0"/>
          <a:ext cx="0" cy="0"/>
          <a:chOff x="0" y="0"/>
          <a:chExt cx="0" cy="0"/>
        </a:xfrm>
      </p:grpSpPr>
      <p:pic>
        <p:nvPicPr>
          <p:cNvPr id="51204"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7848" y="548680"/>
            <a:ext cx="10009112" cy="5760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sld>
</file>

<file path=ppt/slides/slide30.xml><?xml version="1.0" encoding="utf-8"?>
<p:sld xmlns:a="http://schemas.openxmlformats.org/drawingml/2006/main" xmlns:r="http://schemas.openxmlformats.org/officeDocument/2006/relationships" xmlns:p="http://schemas.openxmlformats.org/presentationml/2006/main" showMasterSp="0">
  <p:cSld>
    <p:bg>
      <p:bgPr>
        <a:solidFill>
          <a:schemeClr val="accent1">
            <a:lumMod val="60000"/>
            <a:lumOff val="40000"/>
          </a:schemeClr>
        </a:solidFill>
        <a:effectLst/>
      </p:bgPr>
    </p:bg>
    <p:spTree>
      <p:nvGrpSpPr>
        <p:cNvPr id="1" name=""/>
        <p:cNvGrpSpPr/>
        <p:nvPr/>
      </p:nvGrpSpPr>
      <p:grpSpPr>
        <a:xfrm>
          <a:off x="0" y="0"/>
          <a:ext cx="0" cy="0"/>
          <a:chOff x="0" y="0"/>
          <a:chExt cx="0" cy="0"/>
        </a:xfrm>
      </p:grpSpPr>
      <p:pic>
        <p:nvPicPr>
          <p:cNvPr id="52228" name="Рисунок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0677" y="1052736"/>
            <a:ext cx="10225136" cy="36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wipe dir="d"/>
  </p:transition>
</p:sld>
</file>

<file path=ppt/slides/slide31.xml><?xml version="1.0" encoding="utf-8"?>
<p:sld xmlns:a="http://schemas.openxmlformats.org/drawingml/2006/main" xmlns:r="http://schemas.openxmlformats.org/officeDocument/2006/relationships" xmlns:p="http://schemas.openxmlformats.org/presentationml/2006/main" showMasterSp="0">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55300" name="Rectangle 3"/>
          <p:cNvSpPr>
            <a:spLocks noGrp="1" noChangeArrowheads="1"/>
          </p:cNvSpPr>
          <p:nvPr>
            <p:ph type="body" idx="1"/>
          </p:nvPr>
        </p:nvSpPr>
        <p:spPr>
          <a:xfrm>
            <a:off x="1525960" y="1484784"/>
            <a:ext cx="7543800" cy="3514725"/>
          </a:xfrm>
        </p:spPr>
        <p:txBody>
          <a:bodyPr/>
          <a:lstStyle/>
          <a:p>
            <a:pPr algn="ctr" eaLnBrk="1" hangingPunct="1">
              <a:buFontTx/>
              <a:buNone/>
            </a:pPr>
            <a:endParaRPr lang="ru-RU" altLang="uz-Cyrl-UZ" b="1" i="1" dirty="0" smtClean="0">
              <a:solidFill>
                <a:srgbClr val="C00000"/>
              </a:solidFill>
            </a:endParaRPr>
          </a:p>
          <a:p>
            <a:pPr algn="ctr" eaLnBrk="1" hangingPunct="1">
              <a:buFontTx/>
              <a:buNone/>
            </a:pPr>
            <a:r>
              <a:rPr lang="ru-RU" altLang="uz-Cyrl-UZ" sz="6000" b="1" i="1" dirty="0" err="1" smtClean="0">
                <a:solidFill>
                  <a:srgbClr val="C00000"/>
                </a:solidFill>
              </a:rPr>
              <a:t>Эътиборингиз</a:t>
            </a:r>
            <a:r>
              <a:rPr lang="ru-RU" altLang="uz-Cyrl-UZ" sz="6000" b="1" i="1" dirty="0" smtClean="0">
                <a:solidFill>
                  <a:srgbClr val="C00000"/>
                </a:solidFill>
              </a:rPr>
              <a:t> </a:t>
            </a:r>
            <a:r>
              <a:rPr lang="ru-RU" altLang="uz-Cyrl-UZ" sz="6000" b="1" i="1" dirty="0" err="1" smtClean="0">
                <a:solidFill>
                  <a:srgbClr val="C00000"/>
                </a:solidFill>
              </a:rPr>
              <a:t>учун</a:t>
            </a:r>
            <a:r>
              <a:rPr lang="ru-RU" altLang="uz-Cyrl-UZ" sz="6000" b="1" i="1" dirty="0" smtClean="0">
                <a:solidFill>
                  <a:srgbClr val="C00000"/>
                </a:solidFill>
              </a:rPr>
              <a:t> </a:t>
            </a:r>
          </a:p>
          <a:p>
            <a:pPr algn="ctr" eaLnBrk="1" hangingPunct="1">
              <a:buFontTx/>
              <a:buNone/>
            </a:pPr>
            <a:r>
              <a:rPr lang="ru-RU" altLang="uz-Cyrl-UZ" sz="6000" b="1" i="1" dirty="0" err="1" smtClean="0">
                <a:solidFill>
                  <a:srgbClr val="C00000"/>
                </a:solidFill>
              </a:rPr>
              <a:t>Рахмат</a:t>
            </a:r>
            <a:r>
              <a:rPr lang="ru-RU" altLang="uz-Cyrl-UZ" sz="6000" b="1" i="1" dirty="0" smtClean="0">
                <a:solidFill>
                  <a:srgbClr val="C00000"/>
                </a:solidFill>
              </a:rPr>
              <a:t>!</a:t>
            </a:r>
          </a:p>
        </p:txBody>
      </p:sp>
    </p:spTree>
  </p:cSld>
  <p:clrMapOvr>
    <a:masterClrMapping/>
  </p:clrMapOvr>
  <p:transition spd="slow">
    <p:wipe dir="d"/>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BRANCHTO" val="264"/>
  <p:tag name="HOTSPOTTYPE" val="DefinedInNavigator"/>
  <p:tag name="DEFINEDINNAVIGATOR" val="True"/>
</p:tagLst>
</file>

<file path=ppt/theme/theme1.xml><?xml version="1.0" encoding="utf-8"?>
<a:theme xmlns:a="http://schemas.openxmlformats.org/drawingml/2006/main" name="Домашняя страница группы">
  <a:themeElements>
    <a:clrScheme name="Домашняя страница группы 1">
      <a:dk1>
        <a:srgbClr val="000000"/>
      </a:dk1>
      <a:lt1>
        <a:srgbClr val="FFFFCC"/>
      </a:lt1>
      <a:dk2>
        <a:srgbClr val="999933"/>
      </a:dk2>
      <a:lt2>
        <a:srgbClr val="808000"/>
      </a:lt2>
      <a:accent1>
        <a:srgbClr val="99CC00"/>
      </a:accent1>
      <a:accent2>
        <a:srgbClr val="800000"/>
      </a:accent2>
      <a:accent3>
        <a:srgbClr val="FFFFE2"/>
      </a:accent3>
      <a:accent4>
        <a:srgbClr val="000000"/>
      </a:accent4>
      <a:accent5>
        <a:srgbClr val="CAE2AA"/>
      </a:accent5>
      <a:accent6>
        <a:srgbClr val="730000"/>
      </a:accent6>
      <a:hlink>
        <a:srgbClr val="CC6600"/>
      </a:hlink>
      <a:folHlink>
        <a:srgbClr val="FFCC66"/>
      </a:folHlink>
    </a:clrScheme>
    <a:fontScheme name="Домашняя страница группы">
      <a:majorFont>
        <a:latin typeface="Times New Roman"/>
        <a:ea typeface=""/>
        <a:cs typeface=""/>
      </a:majorFont>
      <a:minorFont>
        <a:latin typeface="Times New Roman"/>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ru-RU" sz="1800" b="0" i="0" u="none" strike="noStrike" cap="none" normalizeH="0" baseline="0" smtClean="0">
            <a:ln>
              <a:noFill/>
            </a:ln>
            <a:solidFill>
              <a:schemeClr val="tx1"/>
            </a:solidFill>
            <a:effectLst/>
            <a:latin typeface="Arial" charset="0"/>
          </a:defRPr>
        </a:defPPr>
      </a:lstStyle>
    </a:lnDef>
  </a:objectDefaults>
  <a:extraClrSchemeLst>
    <a:extraClrScheme>
      <a:clrScheme name="Домашняя страница группы 1">
        <a:dk1>
          <a:srgbClr val="000000"/>
        </a:dk1>
        <a:lt1>
          <a:srgbClr val="FFFFCC"/>
        </a:lt1>
        <a:dk2>
          <a:srgbClr val="999933"/>
        </a:dk2>
        <a:lt2>
          <a:srgbClr val="808000"/>
        </a:lt2>
        <a:accent1>
          <a:srgbClr val="99CC00"/>
        </a:accent1>
        <a:accent2>
          <a:srgbClr val="800000"/>
        </a:accent2>
        <a:accent3>
          <a:srgbClr val="FFFFE2"/>
        </a:accent3>
        <a:accent4>
          <a:srgbClr val="000000"/>
        </a:accent4>
        <a:accent5>
          <a:srgbClr val="CAE2AA"/>
        </a:accent5>
        <a:accent6>
          <a:srgbClr val="730000"/>
        </a:accent6>
        <a:hlink>
          <a:srgbClr val="CC6600"/>
        </a:hlink>
        <a:folHlink>
          <a:srgbClr val="FFCC66"/>
        </a:folHlink>
      </a:clrScheme>
      <a:clrMap bg1="lt1" tx1="dk1" bg2="lt2" tx2="dk2" accent1="accent1" accent2="accent2" accent3="accent3" accent4="accent4" accent5="accent5" accent6="accent6" hlink="hlink" folHlink="folHlink"/>
    </a:extraClrScheme>
    <a:extraClrScheme>
      <a:clrScheme name="Домашняя страница группы 2">
        <a:dk1>
          <a:srgbClr val="000000"/>
        </a:dk1>
        <a:lt1>
          <a:srgbClr val="FFFFFF"/>
        </a:lt1>
        <a:dk2>
          <a:srgbClr val="000000"/>
        </a:dk2>
        <a:lt2>
          <a:srgbClr val="777777"/>
        </a:lt2>
        <a:accent1>
          <a:srgbClr val="FFFFCC"/>
        </a:accent1>
        <a:accent2>
          <a:srgbClr val="CC3300"/>
        </a:accent2>
        <a:accent3>
          <a:srgbClr val="FFFFFF"/>
        </a:accent3>
        <a:accent4>
          <a:srgbClr val="000000"/>
        </a:accent4>
        <a:accent5>
          <a:srgbClr val="FFFFE2"/>
        </a:accent5>
        <a:accent6>
          <a:srgbClr val="B92D00"/>
        </a:accent6>
        <a:hlink>
          <a:srgbClr val="CCCC00"/>
        </a:hlink>
        <a:folHlink>
          <a:srgbClr val="B2B2B2"/>
        </a:folHlink>
      </a:clrScheme>
      <a:clrMap bg1="lt1" tx1="dk1" bg2="lt2" tx2="dk2" accent1="accent1" accent2="accent2" accent3="accent3" accent4="accent4" accent5="accent5" accent6="accent6" hlink="hlink" folHlink="folHlink"/>
    </a:extraClrScheme>
    <a:extraClrScheme>
      <a:clrScheme name="Домашняя страница группы 3">
        <a:dk1>
          <a:srgbClr val="000000"/>
        </a:dk1>
        <a:lt1>
          <a:srgbClr val="FFFFFF"/>
        </a:lt1>
        <a:dk2>
          <a:srgbClr val="000000"/>
        </a:dk2>
        <a:lt2>
          <a:srgbClr val="696969"/>
        </a:lt2>
        <a:accent1>
          <a:srgbClr val="CBCBCB"/>
        </a:accent1>
        <a:accent2>
          <a:srgbClr val="868686"/>
        </a:accent2>
        <a:accent3>
          <a:srgbClr val="FFFFFF"/>
        </a:accent3>
        <a:accent4>
          <a:srgbClr val="000000"/>
        </a:accent4>
        <a:accent5>
          <a:srgbClr val="E2E2E2"/>
        </a:accent5>
        <a:accent6>
          <a:srgbClr val="797979"/>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Домашняя страница группы 4">
        <a:dk1>
          <a:srgbClr val="009999"/>
        </a:dk1>
        <a:lt1>
          <a:srgbClr val="FFFFFF"/>
        </a:lt1>
        <a:dk2>
          <a:srgbClr val="000066"/>
        </a:dk2>
        <a:lt2>
          <a:srgbClr val="339966"/>
        </a:lt2>
        <a:accent1>
          <a:srgbClr val="00CC99"/>
        </a:accent1>
        <a:accent2>
          <a:srgbClr val="0099CC"/>
        </a:accent2>
        <a:accent3>
          <a:srgbClr val="AAAAB8"/>
        </a:accent3>
        <a:accent4>
          <a:srgbClr val="DADADA"/>
        </a:accent4>
        <a:accent5>
          <a:srgbClr val="AAE2CA"/>
        </a:accent5>
        <a:accent6>
          <a:srgbClr val="008AB9"/>
        </a:accent6>
        <a:hlink>
          <a:srgbClr val="336699"/>
        </a:hlink>
        <a:folHlink>
          <a:srgbClr val="0099CC"/>
        </a:folHlink>
      </a:clrScheme>
      <a:clrMap bg1="dk2" tx1="lt1" bg2="dk1" tx2="lt2" accent1="accent1" accent2="accent2" accent3="accent3" accent4="accent4" accent5="accent5" accent6="accent6" hlink="hlink" folHlink="folHlink"/>
    </a:extraClrScheme>
    <a:extraClrScheme>
      <a:clrScheme name="Домашняя страница группы 5">
        <a:dk1>
          <a:srgbClr val="CC3300"/>
        </a:dk1>
        <a:lt1>
          <a:srgbClr val="FFFFCC"/>
        </a:lt1>
        <a:dk2>
          <a:srgbClr val="000000"/>
        </a:dk2>
        <a:lt2>
          <a:srgbClr val="CC6600"/>
        </a:lt2>
        <a:accent1>
          <a:srgbClr val="993300"/>
        </a:accent1>
        <a:accent2>
          <a:srgbClr val="808000"/>
        </a:accent2>
        <a:accent3>
          <a:srgbClr val="AAAAAA"/>
        </a:accent3>
        <a:accent4>
          <a:srgbClr val="DADAAE"/>
        </a:accent4>
        <a:accent5>
          <a:srgbClr val="CAADAA"/>
        </a:accent5>
        <a:accent6>
          <a:srgbClr val="737300"/>
        </a:accent6>
        <a:hlink>
          <a:srgbClr val="CC9900"/>
        </a:hlink>
        <a:folHlink>
          <a:srgbClr val="FF3300"/>
        </a:folHlink>
      </a:clrScheme>
      <a:clrMap bg1="dk2" tx1="lt1" bg2="dk1" tx2="lt2" accent1="accent1" accent2="accent2" accent3="accent3" accent4="accent4" accent5="accent5" accent6="accent6" hlink="hlink" folHlink="folHlink"/>
    </a:extraClrScheme>
    <a:extraClrScheme>
      <a:clrScheme name="Домашняя страница группы 6">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Домашняя страница группы 7">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ема Office">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2010</TotalTime>
  <Words>524</Words>
  <Application>Microsoft Office PowerPoint</Application>
  <PresentationFormat>Произвольный</PresentationFormat>
  <Paragraphs>61</Paragraphs>
  <Slides>31</Slides>
  <Notes>15</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31</vt:i4>
      </vt:variant>
    </vt:vector>
  </HeadingPairs>
  <TitlesOfParts>
    <vt:vector size="33" baseType="lpstr">
      <vt:lpstr>Домашняя страница группы</vt:lpstr>
      <vt:lpstr>Microsoft Equation 3.0</vt:lpstr>
      <vt:lpstr>Презентация PowerPoint</vt:lpstr>
      <vt:lpstr>Мавзу режаси: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mf</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Этапы развития госбюджета независимого Узбекистана.</dc:title>
  <dc:creator>user24</dc:creator>
  <cp:lastModifiedBy>Пользователь</cp:lastModifiedBy>
  <cp:revision>165</cp:revision>
  <cp:lastPrinted>1601-01-01T00:00:00Z</cp:lastPrinted>
  <dcterms:created xsi:type="dcterms:W3CDTF">2007-08-11T06:35:31Z</dcterms:created>
  <dcterms:modified xsi:type="dcterms:W3CDTF">2021-11-20T06:14:32Z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3</vt:i4>
  </property>
  <property fmtid="{D5CDD505-2E9C-101B-9397-08002B2CF9AE}" pid="3" name="LCID">
    <vt:i4>1049</vt:i4>
  </property>
</Properties>
</file>